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FFFFFF"/>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E6DA0E-3391-4EFF-A4C5-E9BB7160ECB6}" v="30" dt="2025-12-04T10:54:37.626"/>
    <p1510:client id="{44DF5CD4-1196-4F8F-B8C6-4A1245E9E59D}" v="1" dt="2025-12-05T06:47:02.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051" y="-936"/>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05T06:47:17.787" v="5341" actId="167"/>
      <pc:docMkLst>
        <pc:docMk/>
      </pc:docMkLst>
      <pc:sldChg chg="addSp delSp modSp del mod">
        <pc:chgData name="神田 彩絵(KANDA Sae)" userId="c587cae1-1196-4d7b-9591-e2a9026f7c1a" providerId="ADAL" clId="{EF605649-C846-4273-9F8A-1CD31EE94738}" dt="2025-12-05T06:46:36.249" v="5333" actId="47"/>
        <pc:sldMkLst>
          <pc:docMk/>
          <pc:sldMk cId="825503226" sldId="263"/>
        </pc:sldMkLst>
      </pc:sldChg>
      <pc:sldChg chg="addSp delSp modSp del mod">
        <pc:chgData name="神田 彩絵(KANDA Sae)" userId="c587cae1-1196-4d7b-9591-e2a9026f7c1a" providerId="ADAL" clId="{EF605649-C846-4273-9F8A-1CD31EE94738}" dt="2025-12-05T06:46:36.249" v="5333" actId="47"/>
        <pc:sldMkLst>
          <pc:docMk/>
          <pc:sldMk cId="110184460" sldId="264"/>
        </pc:sldMkLst>
      </pc:sldChg>
      <pc:sldChg chg="addSp delSp modSp new mod ord">
        <pc:chgData name="神田 彩絵(KANDA Sae)" userId="c587cae1-1196-4d7b-9591-e2a9026f7c1a" providerId="ADAL" clId="{EF605649-C846-4273-9F8A-1CD31EE94738}" dt="2025-12-04T10:54:12.235" v="5219" actId="167"/>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spChg chg="add del mod">
          <ac:chgData name="神田 彩絵(KANDA Sae)" userId="c587cae1-1196-4d7b-9591-e2a9026f7c1a" providerId="ADAL" clId="{EF605649-C846-4273-9F8A-1CD31EE94738}" dt="2025-12-04T07:02:09.220" v="5053" actId="478"/>
          <ac:spMkLst>
            <pc:docMk/>
            <pc:sldMk cId="3711396387" sldId="265"/>
            <ac:spMk id="12" creationId="{D08C1ED9-BEA0-F241-027B-B9B8D5040361}"/>
          </ac:spMkLst>
        </pc:spChg>
        <pc:spChg chg="add del mod">
          <ac:chgData name="神田 彩絵(KANDA Sae)" userId="c587cae1-1196-4d7b-9591-e2a9026f7c1a" providerId="ADAL" clId="{EF605649-C846-4273-9F8A-1CD31EE94738}" dt="2025-12-04T07:02:09.220" v="5053" actId="478"/>
          <ac:spMkLst>
            <pc:docMk/>
            <pc:sldMk cId="3711396387" sldId="265"/>
            <ac:spMk id="13" creationId="{D242B365-98E5-1684-79A6-A6F362AACD0C}"/>
          </ac:spMkLst>
        </pc:spChg>
        <pc:spChg chg="add del mod">
          <ac:chgData name="神田 彩絵(KANDA Sae)" userId="c587cae1-1196-4d7b-9591-e2a9026f7c1a" providerId="ADAL" clId="{EF605649-C846-4273-9F8A-1CD31EE94738}" dt="2025-12-04T07:02:09.220" v="5053" actId="478"/>
          <ac:spMkLst>
            <pc:docMk/>
            <pc:sldMk cId="3711396387" sldId="265"/>
            <ac:spMk id="14" creationId="{A3B66B12-DE6F-CFD4-872D-1134F10D9247}"/>
          </ac:spMkLst>
        </pc:spChg>
        <pc:spChg chg="add del mod">
          <ac:chgData name="神田 彩絵(KANDA Sae)" userId="c587cae1-1196-4d7b-9591-e2a9026f7c1a" providerId="ADAL" clId="{EF605649-C846-4273-9F8A-1CD31EE94738}" dt="2025-12-04T07:02:09.220" v="5053" actId="478"/>
          <ac:spMkLst>
            <pc:docMk/>
            <pc:sldMk cId="3711396387" sldId="265"/>
            <ac:spMk id="15" creationId="{5E42DF52-2DD1-AFF8-FE06-CAAD57B4F9D7}"/>
          </ac:spMkLst>
        </pc:spChg>
        <pc:spChg chg="add del mod">
          <ac:chgData name="神田 彩絵(KANDA Sae)" userId="c587cae1-1196-4d7b-9591-e2a9026f7c1a" providerId="ADAL" clId="{EF605649-C846-4273-9F8A-1CD31EE94738}" dt="2025-12-04T07:02:09.220" v="5053" actId="478"/>
          <ac:spMkLst>
            <pc:docMk/>
            <pc:sldMk cId="3711396387" sldId="265"/>
            <ac:spMk id="16" creationId="{7976834F-9EDF-03FE-1F6B-8BEB7714DEA5}"/>
          </ac:spMkLst>
        </pc:spChg>
        <pc:picChg chg="add del mod">
          <ac:chgData name="神田 彩絵(KANDA Sae)" userId="c587cae1-1196-4d7b-9591-e2a9026f7c1a" providerId="ADAL" clId="{EF605649-C846-4273-9F8A-1CD31EE94738}" dt="2025-12-04T10:53:18.674" v="5212" actId="478"/>
          <ac:picMkLst>
            <pc:docMk/>
            <pc:sldMk cId="3711396387" sldId="265"/>
            <ac:picMk id="2" creationId="{853B76FF-1AA3-9AD7-11CE-B7F81A848AE5}"/>
          </ac:picMkLst>
        </pc:picChg>
        <pc:picChg chg="add mod ord">
          <ac:chgData name="神田 彩絵(KANDA Sae)" userId="c587cae1-1196-4d7b-9591-e2a9026f7c1a" providerId="ADAL" clId="{EF605649-C846-4273-9F8A-1CD31EE94738}" dt="2025-12-04T10:54:12.235" v="5219" actId="167"/>
          <ac:picMkLst>
            <pc:docMk/>
            <pc:sldMk cId="3711396387" sldId="265"/>
            <ac:picMk id="3" creationId="{73FCDD6C-EB8B-C8D2-0162-D50B691E2196}"/>
          </ac:picMkLst>
        </pc:picChg>
        <pc:picChg chg="add del mod ord">
          <ac:chgData name="神田 彩絵(KANDA Sae)" userId="c587cae1-1196-4d7b-9591-e2a9026f7c1a" providerId="ADAL" clId="{EF605649-C846-4273-9F8A-1CD31EE94738}" dt="2025-12-04T07:02:04.525" v="5052" actId="478"/>
          <ac:picMkLst>
            <pc:docMk/>
            <pc:sldMk cId="3711396387" sldId="265"/>
            <ac:picMk id="3" creationId="{9238730D-A508-D762-435D-6E035BDB8D6E}"/>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spChg chg="add del mod">
          <ac:chgData name="神田 彩絵(KANDA Sae)" userId="c587cae1-1196-4d7b-9591-e2a9026f7c1a" providerId="ADAL" clId="{EF605649-C846-4273-9F8A-1CD31EE94738}" dt="2025-12-05T06:46:53.379" v="5335" actId="478"/>
          <ac:spMkLst>
            <pc:docMk/>
            <pc:sldMk cId="570137331" sldId="266"/>
            <ac:spMk id="7" creationId="{0C94E91B-5C4D-45F9-E23F-D55F44FF7112}"/>
          </ac:spMkLst>
        </pc:spChg>
        <pc:spChg chg="add del mod">
          <ac:chgData name="神田 彩絵(KANDA Sae)" userId="c587cae1-1196-4d7b-9591-e2a9026f7c1a" providerId="ADAL" clId="{EF605649-C846-4273-9F8A-1CD31EE94738}" dt="2025-12-04T07:02:16.987" v="5054" actId="478"/>
          <ac:spMkLst>
            <pc:docMk/>
            <pc:sldMk cId="570137331" sldId="266"/>
            <ac:spMk id="8" creationId="{A5DDF15B-5683-DC62-B4DB-BF21637167B4}"/>
          </ac:spMkLst>
        </pc:spChg>
        <pc:spChg chg="add del mod">
          <ac:chgData name="神田 彩絵(KANDA Sae)" userId="c587cae1-1196-4d7b-9591-e2a9026f7c1a" providerId="ADAL" clId="{EF605649-C846-4273-9F8A-1CD31EE94738}" dt="2025-12-04T07:02:16.987" v="5054" actId="478"/>
          <ac:spMkLst>
            <pc:docMk/>
            <pc:sldMk cId="570137331" sldId="266"/>
            <ac:spMk id="9" creationId="{8F862A5A-9A0F-4AEB-1B43-EF8BA6C66853}"/>
          </ac:spMkLst>
        </pc:spChg>
        <pc:spChg chg="add del mod">
          <ac:chgData name="神田 彩絵(KANDA Sae)" userId="c587cae1-1196-4d7b-9591-e2a9026f7c1a" providerId="ADAL" clId="{EF605649-C846-4273-9F8A-1CD31EE94738}" dt="2025-12-04T07:02:16.987" v="5054" actId="478"/>
          <ac:spMkLst>
            <pc:docMk/>
            <pc:sldMk cId="570137331" sldId="266"/>
            <ac:spMk id="10" creationId="{6F5091C5-B890-CB6B-6126-2EE1324AFC53}"/>
          </ac:spMkLst>
        </pc:spChg>
        <pc:spChg chg="add del mod">
          <ac:chgData name="神田 彩絵(KANDA Sae)" userId="c587cae1-1196-4d7b-9591-e2a9026f7c1a" providerId="ADAL" clId="{EF605649-C846-4273-9F8A-1CD31EE94738}" dt="2025-12-04T07:02:16.987" v="5054" actId="478"/>
          <ac:spMkLst>
            <pc:docMk/>
            <pc:sldMk cId="570137331" sldId="266"/>
            <ac:spMk id="11" creationId="{5A9C33BE-26B3-9AC2-EA8B-B9D82FB7FEB1}"/>
          </ac:spMkLst>
        </pc:spChg>
        <pc:spChg chg="add del mod">
          <ac:chgData name="神田 彩絵(KANDA Sae)" userId="c587cae1-1196-4d7b-9591-e2a9026f7c1a" providerId="ADAL" clId="{EF605649-C846-4273-9F8A-1CD31EE94738}" dt="2025-12-04T07:02:16.987" v="5054" actId="478"/>
          <ac:spMkLst>
            <pc:docMk/>
            <pc:sldMk cId="570137331" sldId="266"/>
            <ac:spMk id="12" creationId="{855140D3-EAC5-028E-7689-FDD6FEF52D43}"/>
          </ac:spMkLst>
        </pc:spChg>
        <pc:picChg chg="add del mod ord">
          <ac:chgData name="神田 彩絵(KANDA Sae)" userId="c587cae1-1196-4d7b-9591-e2a9026f7c1a" providerId="ADAL" clId="{EF605649-C846-4273-9F8A-1CD31EE94738}" dt="2025-12-04T07:02:16.987" v="5054" actId="478"/>
          <ac:picMkLst>
            <pc:docMk/>
            <pc:sldMk cId="570137331" sldId="266"/>
            <ac:picMk id="2" creationId="{27E8D78F-51CE-925B-0D5F-4E43BC1631BA}"/>
          </ac:picMkLst>
        </pc:picChg>
        <pc:picChg chg="add del mod ord">
          <ac:chgData name="神田 彩絵(KANDA Sae)" userId="c587cae1-1196-4d7b-9591-e2a9026f7c1a" providerId="ADAL" clId="{EF605649-C846-4273-9F8A-1CD31EE94738}" dt="2025-12-05T06:46:59.354" v="5336" actId="478"/>
          <ac:picMkLst>
            <pc:docMk/>
            <pc:sldMk cId="570137331" sldId="266"/>
            <ac:picMk id="2" creationId="{FD702E95-B9DA-94CF-4E4D-F46869B98344}"/>
          </ac:picMkLst>
        </pc:pic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picChg chg="add del mod">
          <ac:chgData name="神田 彩絵(KANDA Sae)" userId="c587cae1-1196-4d7b-9591-e2a9026f7c1a" providerId="ADAL" clId="{EF605649-C846-4273-9F8A-1CD31EE94738}" dt="2025-12-04T10:54:34.777" v="5222" actId="478"/>
          <ac:picMkLst>
            <pc:docMk/>
            <pc:sldMk cId="570137331" sldId="266"/>
            <ac:picMk id="3" creationId="{68A6009C-9F11-D2D0-8882-084933374CC7}"/>
          </ac:picMkLst>
        </pc:picChg>
      </pc:sldChg>
      <pc:sldChg chg="addSp delSp modSp add del mod">
        <pc:chgData name="神田 彩絵(KANDA Sae)" userId="c587cae1-1196-4d7b-9591-e2a9026f7c1a" providerId="ADAL" clId="{EF605649-C846-4273-9F8A-1CD31EE94738}" dt="2025-12-03T08:31:28.990" v="3820" actId="47"/>
        <pc:sldMkLst>
          <pc:docMk/>
          <pc:sldMk cId="876282644" sldId="267"/>
        </pc:sldMkLst>
      </pc:sldChg>
      <pc:sldChg chg="add del">
        <pc:chgData name="神田 彩絵(KANDA Sae)" userId="c587cae1-1196-4d7b-9591-e2a9026f7c1a" providerId="ADAL" clId="{EF605649-C846-4273-9F8A-1CD31EE94738}" dt="2025-11-28T09:57:09.978" v="2389"/>
        <pc:sldMkLst>
          <pc:docMk/>
          <pc:sldMk cId="1060426483" sldId="267"/>
        </pc:sldMkLst>
      </pc:sldChg>
      <pc:sldChg chg="addSp modSp add del mod ord">
        <pc:chgData name="神田 彩絵(KANDA Sae)" userId="c587cae1-1196-4d7b-9591-e2a9026f7c1a" providerId="ADAL" clId="{EF605649-C846-4273-9F8A-1CD31EE94738}" dt="2025-12-03T08:31:28.990" v="3820" actId="47"/>
        <pc:sldMkLst>
          <pc:docMk/>
          <pc:sldMk cId="766911959" sldId="268"/>
        </pc:sldMkLst>
      </pc:sldChg>
      <pc:sldChg chg="addSp delSp modSp add del mod">
        <pc:chgData name="神田 彩絵(KANDA Sae)" userId="c587cae1-1196-4d7b-9591-e2a9026f7c1a" providerId="ADAL" clId="{EF605649-C846-4273-9F8A-1CD31EE94738}" dt="2025-12-04T10:53:53.824" v="5215" actId="47"/>
        <pc:sldMkLst>
          <pc:docMk/>
          <pc:sldMk cId="2194167485" sldId="269"/>
        </pc:sldMkLst>
        <pc:spChg chg="mod ord">
          <ac:chgData name="神田 彩絵(KANDA Sae)" userId="c587cae1-1196-4d7b-9591-e2a9026f7c1a" providerId="ADAL" clId="{EF605649-C846-4273-9F8A-1CD31EE94738}" dt="2025-12-04T10:53:07.074" v="5211" actId="14100"/>
          <ac:spMkLst>
            <pc:docMk/>
            <pc:sldMk cId="2194167485" sldId="269"/>
            <ac:spMk id="2" creationId="{28D492E7-6114-2C0A-A33C-E494F5E2BBB3}"/>
          </ac:spMkLst>
        </pc:spChg>
        <pc:spChg chg="del">
          <ac:chgData name="神田 彩絵(KANDA Sae)" userId="c587cae1-1196-4d7b-9591-e2a9026f7c1a" providerId="ADAL" clId="{EF605649-C846-4273-9F8A-1CD31EE94738}" dt="2025-12-04T06:59:01.813" v="5013" actId="478"/>
          <ac:spMkLst>
            <pc:docMk/>
            <pc:sldMk cId="2194167485" sldId="269"/>
            <ac:spMk id="3" creationId="{4711F974-2AA4-7D14-2170-D23813DCF7F4}"/>
          </ac:spMkLst>
        </pc:spChg>
        <pc:spChg chg="mod">
          <ac:chgData name="神田 彩絵(KANDA Sae)" userId="c587cae1-1196-4d7b-9591-e2a9026f7c1a" providerId="ADAL" clId="{EF605649-C846-4273-9F8A-1CD31EE94738}" dt="2025-12-04T10:52:37.373" v="5144" actId="13926"/>
          <ac:spMkLst>
            <pc:docMk/>
            <pc:sldMk cId="2194167485" sldId="269"/>
            <ac:spMk id="4" creationId="{E6A6763A-0BDA-B54B-B52A-B4084BC83585}"/>
          </ac:spMkLst>
        </pc:spChg>
        <pc:spChg chg="mod">
          <ac:chgData name="神田 彩絵(KANDA Sae)" userId="c587cae1-1196-4d7b-9591-e2a9026f7c1a" providerId="ADAL" clId="{EF605649-C846-4273-9F8A-1CD31EE94738}" dt="2025-12-04T10:52:37.373" v="5144" actId="13926"/>
          <ac:spMkLst>
            <pc:docMk/>
            <pc:sldMk cId="2194167485" sldId="269"/>
            <ac:spMk id="5" creationId="{CFB93AEF-7140-F62A-486F-411E445D01EC}"/>
          </ac:spMkLst>
        </pc:spChg>
        <pc:spChg chg="del">
          <ac:chgData name="神田 彩絵(KANDA Sae)" userId="c587cae1-1196-4d7b-9591-e2a9026f7c1a" providerId="ADAL" clId="{EF605649-C846-4273-9F8A-1CD31EE94738}" dt="2025-12-04T06:59:09.674" v="5014" actId="478"/>
          <ac:spMkLst>
            <pc:docMk/>
            <pc:sldMk cId="2194167485" sldId="269"/>
            <ac:spMk id="6" creationId="{88BBC172-4C5F-6BA7-E112-BA1B7EF2165B}"/>
          </ac:spMkLst>
        </pc:spChg>
        <pc:spChg chg="mod">
          <ac:chgData name="神田 彩絵(KANDA Sae)" userId="c587cae1-1196-4d7b-9591-e2a9026f7c1a" providerId="ADAL" clId="{EF605649-C846-4273-9F8A-1CD31EE94738}" dt="2025-12-04T10:52:30.204" v="5143" actId="13926"/>
          <ac:spMkLst>
            <pc:docMk/>
            <pc:sldMk cId="2194167485" sldId="269"/>
            <ac:spMk id="7" creationId="{499CBAC5-A4C7-7E15-5352-48FB1B374346}"/>
          </ac:spMkLst>
        </pc:spChg>
        <pc:spChg chg="add mod">
          <ac:chgData name="神田 彩絵(KANDA Sae)" userId="c587cae1-1196-4d7b-9591-e2a9026f7c1a" providerId="ADAL" clId="{EF605649-C846-4273-9F8A-1CD31EE94738}" dt="2025-12-04T06:55:32.458" v="4986" actId="20577"/>
          <ac:spMkLst>
            <pc:docMk/>
            <pc:sldMk cId="2194167485" sldId="269"/>
            <ac:spMk id="8" creationId="{A98228EB-2689-0816-9E0D-8C62B60F5847}"/>
          </ac:spMkLst>
        </pc:spChg>
        <pc:spChg chg="mod">
          <ac:chgData name="神田 彩絵(KANDA Sae)" userId="c587cae1-1196-4d7b-9591-e2a9026f7c1a" providerId="ADAL" clId="{EF605649-C846-4273-9F8A-1CD31EE94738}" dt="2025-12-04T10:52:37.373" v="5144" actId="13926"/>
          <ac:spMkLst>
            <pc:docMk/>
            <pc:sldMk cId="2194167485" sldId="269"/>
            <ac:spMk id="9" creationId="{3CDE1F1F-1178-AC55-C4E3-A083CF47C4D1}"/>
          </ac:spMkLst>
        </pc:spChg>
        <pc:spChg chg="mod">
          <ac:chgData name="神田 彩絵(KANDA Sae)" userId="c587cae1-1196-4d7b-9591-e2a9026f7c1a" providerId="ADAL" clId="{EF605649-C846-4273-9F8A-1CD31EE94738}" dt="2025-12-04T10:52:37.373" v="5144" actId="13926"/>
          <ac:spMkLst>
            <pc:docMk/>
            <pc:sldMk cId="2194167485" sldId="269"/>
            <ac:spMk id="10" creationId="{942D00C0-F40F-2CA6-980F-BCCA6481CDA3}"/>
          </ac:spMkLst>
        </pc:spChg>
        <pc:spChg chg="mod">
          <ac:chgData name="神田 彩絵(KANDA Sae)" userId="c587cae1-1196-4d7b-9591-e2a9026f7c1a" providerId="ADAL" clId="{EF605649-C846-4273-9F8A-1CD31EE94738}" dt="2025-12-04T10:52:37.373" v="5144" actId="13926"/>
          <ac:spMkLst>
            <pc:docMk/>
            <pc:sldMk cId="2194167485" sldId="269"/>
            <ac:spMk id="11" creationId="{B94D6CE3-A9D7-8DB7-930A-A73FBFFBCE10}"/>
          </ac:spMkLst>
        </pc:spChg>
        <pc:spChg chg="mod">
          <ac:chgData name="神田 彩絵(KANDA Sae)" userId="c587cae1-1196-4d7b-9591-e2a9026f7c1a" providerId="ADAL" clId="{EF605649-C846-4273-9F8A-1CD31EE94738}" dt="2025-12-04T07:00:46.696" v="5038" actId="14100"/>
          <ac:spMkLst>
            <pc:docMk/>
            <pc:sldMk cId="2194167485" sldId="269"/>
            <ac:spMk id="12" creationId="{F31DDBCD-5BFE-D195-E55C-7346ED6AEACA}"/>
          </ac:spMkLst>
        </pc:spChg>
        <pc:spChg chg="mod">
          <ac:chgData name="神田 彩絵(KANDA Sae)" userId="c587cae1-1196-4d7b-9591-e2a9026f7c1a" providerId="ADAL" clId="{EF605649-C846-4273-9F8A-1CD31EE94738}" dt="2025-12-04T10:52:37.373" v="5144" actId="13926"/>
          <ac:spMkLst>
            <pc:docMk/>
            <pc:sldMk cId="2194167485" sldId="269"/>
            <ac:spMk id="16" creationId="{8F0BD8D2-DAC2-148E-77B1-F95D872F6274}"/>
          </ac:spMkLst>
        </pc:spChg>
        <pc:spChg chg="mod">
          <ac:chgData name="神田 彩絵(KANDA Sae)" userId="c587cae1-1196-4d7b-9591-e2a9026f7c1a" providerId="ADAL" clId="{EF605649-C846-4273-9F8A-1CD31EE94738}" dt="2025-12-04T10:52:30.204" v="5143" actId="13926"/>
          <ac:spMkLst>
            <pc:docMk/>
            <pc:sldMk cId="2194167485" sldId="269"/>
            <ac:spMk id="18" creationId="{8CF07FAD-412C-0D14-6BB9-5753D9986299}"/>
          </ac:spMkLst>
        </pc:spChg>
        <pc:spChg chg="mod">
          <ac:chgData name="神田 彩絵(KANDA Sae)" userId="c587cae1-1196-4d7b-9591-e2a9026f7c1a" providerId="ADAL" clId="{EF605649-C846-4273-9F8A-1CD31EE94738}" dt="2025-12-04T10:52:37.373" v="5144" actId="13926"/>
          <ac:spMkLst>
            <pc:docMk/>
            <pc:sldMk cId="2194167485" sldId="269"/>
            <ac:spMk id="19" creationId="{40F9E7AF-8253-1502-14DC-2B3BF114A59D}"/>
          </ac:spMkLst>
        </pc:spChg>
        <pc:spChg chg="mod">
          <ac:chgData name="神田 彩絵(KANDA Sae)" userId="c587cae1-1196-4d7b-9591-e2a9026f7c1a" providerId="ADAL" clId="{EF605649-C846-4273-9F8A-1CD31EE94738}" dt="2025-12-04T10:52:30.204" v="5143" actId="13926"/>
          <ac:spMkLst>
            <pc:docMk/>
            <pc:sldMk cId="2194167485" sldId="269"/>
            <ac:spMk id="20" creationId="{E55E4700-9AE1-C441-0FE5-0E91732D247C}"/>
          </ac:spMkLst>
        </pc:spChg>
        <pc:spChg chg="mod">
          <ac:chgData name="神田 彩絵(KANDA Sae)" userId="c587cae1-1196-4d7b-9591-e2a9026f7c1a" providerId="ADAL" clId="{EF605649-C846-4273-9F8A-1CD31EE94738}" dt="2025-12-04T07:02:34.593" v="5055" actId="13926"/>
          <ac:spMkLst>
            <pc:docMk/>
            <pc:sldMk cId="2194167485" sldId="269"/>
            <ac:spMk id="22" creationId="{169115FC-DF73-3084-B74B-C4474D0E163B}"/>
          </ac:spMkLst>
        </pc:spChg>
        <pc:spChg chg="mod">
          <ac:chgData name="神田 彩絵(KANDA Sae)" userId="c587cae1-1196-4d7b-9591-e2a9026f7c1a" providerId="ADAL" clId="{EF605649-C846-4273-9F8A-1CD31EE94738}" dt="2025-12-04T10:52:37.373" v="5144" actId="13926"/>
          <ac:spMkLst>
            <pc:docMk/>
            <pc:sldMk cId="2194167485" sldId="269"/>
            <ac:spMk id="23" creationId="{A114FD82-7243-B7D0-A88B-4E8A82D53C6C}"/>
          </ac:spMkLst>
        </pc:spChg>
        <pc:spChg chg="mod">
          <ac:chgData name="神田 彩絵(KANDA Sae)" userId="c587cae1-1196-4d7b-9591-e2a9026f7c1a" providerId="ADAL" clId="{EF605649-C846-4273-9F8A-1CD31EE94738}" dt="2025-12-04T07:02:34.593" v="5055" actId="13926"/>
          <ac:spMkLst>
            <pc:docMk/>
            <pc:sldMk cId="2194167485" sldId="269"/>
            <ac:spMk id="24" creationId="{09C5C1BC-DA8C-E13E-7CE5-4039C0AB676F}"/>
          </ac:spMkLst>
        </pc:spChg>
        <pc:spChg chg="mod ord">
          <ac:chgData name="神田 彩絵(KANDA Sae)" userId="c587cae1-1196-4d7b-9591-e2a9026f7c1a" providerId="ADAL" clId="{EF605649-C846-4273-9F8A-1CD31EE94738}" dt="2025-12-04T10:52:30.204" v="5143" actId="13926"/>
          <ac:spMkLst>
            <pc:docMk/>
            <pc:sldMk cId="2194167485" sldId="269"/>
            <ac:spMk id="27" creationId="{14BE914D-4AB4-5327-B7A9-E71FB922CDE8}"/>
          </ac:spMkLst>
        </pc:spChg>
        <pc:spChg chg="add del mod">
          <ac:chgData name="神田 彩絵(KANDA Sae)" userId="c587cae1-1196-4d7b-9591-e2a9026f7c1a" providerId="ADAL" clId="{EF605649-C846-4273-9F8A-1CD31EE94738}" dt="2025-12-04T06:54:35.449" v="4938" actId="478"/>
          <ac:spMkLst>
            <pc:docMk/>
            <pc:sldMk cId="2194167485" sldId="269"/>
            <ac:spMk id="33" creationId="{53FCC6A9-E98C-2F66-C2C5-F30C61E92B31}"/>
          </ac:spMkLst>
        </pc:spChg>
        <pc:spChg chg="mod">
          <ac:chgData name="神田 彩絵(KANDA Sae)" userId="c587cae1-1196-4d7b-9591-e2a9026f7c1a" providerId="ADAL" clId="{EF605649-C846-4273-9F8A-1CD31EE94738}" dt="2025-12-04T07:00:51.862" v="5040" actId="14100"/>
          <ac:spMkLst>
            <pc:docMk/>
            <pc:sldMk cId="2194167485" sldId="269"/>
            <ac:spMk id="35" creationId="{D4C9F14C-8736-353D-CE58-325DCB8CB485}"/>
          </ac:spMkLst>
        </pc:spChg>
        <pc:spChg chg="mod">
          <ac:chgData name="神田 彩絵(KANDA Sae)" userId="c587cae1-1196-4d7b-9591-e2a9026f7c1a" providerId="ADAL" clId="{EF605649-C846-4273-9F8A-1CD31EE94738}" dt="2025-12-04T06:59:58.296" v="5020" actId="1076"/>
          <ac:spMkLst>
            <pc:docMk/>
            <pc:sldMk cId="2194167485" sldId="269"/>
            <ac:spMk id="36" creationId="{CEFBF494-CABD-765D-8F7F-BC9606083645}"/>
          </ac:spMkLst>
        </pc:spChg>
        <pc:spChg chg="mod">
          <ac:chgData name="神田 彩絵(KANDA Sae)" userId="c587cae1-1196-4d7b-9591-e2a9026f7c1a" providerId="ADAL" clId="{EF605649-C846-4273-9F8A-1CD31EE94738}" dt="2025-12-04T10:52:37.373" v="5144" actId="13926"/>
          <ac:spMkLst>
            <pc:docMk/>
            <pc:sldMk cId="2194167485" sldId="269"/>
            <ac:spMk id="38" creationId="{AA4B4B39-F3C5-4817-4B8F-D2C53077A30D}"/>
          </ac:spMkLst>
        </pc:spChg>
        <pc:spChg chg="mod">
          <ac:chgData name="神田 彩絵(KANDA Sae)" userId="c587cae1-1196-4d7b-9591-e2a9026f7c1a" providerId="ADAL" clId="{EF605649-C846-4273-9F8A-1CD31EE94738}" dt="2025-12-04T10:52:30.204" v="5143" actId="13926"/>
          <ac:spMkLst>
            <pc:docMk/>
            <pc:sldMk cId="2194167485" sldId="269"/>
            <ac:spMk id="39" creationId="{ABC81EC8-752A-3B2A-4315-B4CF6ED0ADD0}"/>
          </ac:spMkLst>
        </pc:sp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add del mod">
          <ac:chgData name="神田 彩絵(KANDA Sae)" userId="c587cae1-1196-4d7b-9591-e2a9026f7c1a" providerId="ADAL" clId="{EF605649-C846-4273-9F8A-1CD31EE94738}" dt="2025-12-05T04:30:05.745" v="5281" actId="478"/>
          <ac:spMkLst>
            <pc:docMk/>
            <pc:sldMk cId="2973170833" sldId="270"/>
            <ac:spMk id="2" creationId="{6A9EF350-8577-8E12-8D69-1912BFE79F52}"/>
          </ac:spMkLst>
        </pc:spChg>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del">
          <ac:chgData name="神田 彩絵(KANDA Sae)" userId="c587cae1-1196-4d7b-9591-e2a9026f7c1a" providerId="ADAL" clId="{EF605649-C846-4273-9F8A-1CD31EE94738}" dt="2025-12-05T04:30:39.424" v="5286" actId="478"/>
          <ac:spMkLst>
            <pc:docMk/>
            <pc:sldMk cId="2973170833" sldId="270"/>
            <ac:spMk id="29" creationId="{69931469-C570-33E9-D2D5-BD423ED7320F}"/>
          </ac:spMkLst>
        </pc:spChg>
        <pc:spChg chg="del">
          <ac:chgData name="神田 彩絵(KANDA Sae)" userId="c587cae1-1196-4d7b-9591-e2a9026f7c1a" providerId="ADAL" clId="{EF605649-C846-4273-9F8A-1CD31EE94738}" dt="2025-12-04T06:59:32.655" v="5015" actId="478"/>
          <ac:spMkLst>
            <pc:docMk/>
            <pc:sldMk cId="2973170833" sldId="270"/>
            <ac:spMk id="30" creationId="{D8B98670-9F94-E834-5FDA-E8BAD96083F3}"/>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modSp add mod">
        <pc:chgData name="神田 彩絵(KANDA Sae)" userId="c587cae1-1196-4d7b-9591-e2a9026f7c1a" providerId="ADAL" clId="{EF605649-C846-4273-9F8A-1CD31EE94738}" dt="2025-12-05T04:55:12.359" v="5332" actId="115"/>
        <pc:sldMkLst>
          <pc:docMk/>
          <pc:sldMk cId="721867636" sldId="271"/>
        </pc:sldMkLst>
        <pc:spChg chg="mod">
          <ac:chgData name="神田 彩絵(KANDA Sae)" userId="c587cae1-1196-4d7b-9591-e2a9026f7c1a" providerId="ADAL" clId="{EF605649-C846-4273-9F8A-1CD31EE94738}" dt="2025-12-05T04:29:12.131" v="5269" actId="14100"/>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413" tIns="45707" rIns="91413" bIns="45707"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14764" y="0"/>
            <a:ext cx="2919412" cy="495300"/>
          </a:xfrm>
          <a:prstGeom prst="rect">
            <a:avLst/>
          </a:prstGeom>
        </p:spPr>
        <p:txBody>
          <a:bodyPr vert="horz" lIns="91413" tIns="45707" rIns="91413" bIns="45707" rtlCol="0"/>
          <a:lstStyle>
            <a:lvl1pPr algn="r">
              <a:defRPr sz="1200"/>
            </a:lvl1pPr>
          </a:lstStyle>
          <a:p>
            <a:fld id="{11035C0A-6A21-427D-A3EB-E8A52BE8FF8D}" type="datetimeFigureOut">
              <a:rPr kumimoji="1" lang="ja-JP" altLang="en-US" smtClean="0"/>
              <a:t>2026/2/2</a:t>
            </a:fld>
            <a:endParaRPr kumimoji="1" lang="ja-JP" altLang="en-US"/>
          </a:p>
        </p:txBody>
      </p:sp>
      <p:sp>
        <p:nvSpPr>
          <p:cNvPr id="4" name="フッター プレースホルダー 3"/>
          <p:cNvSpPr>
            <a:spLocks noGrp="1"/>
          </p:cNvSpPr>
          <p:nvPr>
            <p:ph type="ftr" sz="quarter" idx="2"/>
          </p:nvPr>
        </p:nvSpPr>
        <p:spPr>
          <a:xfrm>
            <a:off x="4" y="9371014"/>
            <a:ext cx="2919413" cy="495300"/>
          </a:xfrm>
          <a:prstGeom prst="rect">
            <a:avLst/>
          </a:prstGeom>
        </p:spPr>
        <p:txBody>
          <a:bodyPr vert="horz" lIns="91413" tIns="45707" rIns="91413" bIns="4570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1014"/>
            <a:ext cx="2919412" cy="495300"/>
          </a:xfrm>
          <a:prstGeom prst="rect">
            <a:avLst/>
          </a:prstGeom>
        </p:spPr>
        <p:txBody>
          <a:bodyPr vert="horz" lIns="91413" tIns="45707" rIns="91413" bIns="45707"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621" cy="494813"/>
          </a:xfrm>
          <a:prstGeom prst="rect">
            <a:avLst/>
          </a:prstGeom>
        </p:spPr>
        <p:txBody>
          <a:bodyPr vert="horz" lIns="90624" tIns="45311" rIns="90624" bIns="45311"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15573" y="1"/>
            <a:ext cx="2918621" cy="494813"/>
          </a:xfrm>
          <a:prstGeom prst="rect">
            <a:avLst/>
          </a:prstGeom>
        </p:spPr>
        <p:txBody>
          <a:bodyPr vert="horz" lIns="90624" tIns="45311" rIns="90624" bIns="45311" rtlCol="0"/>
          <a:lstStyle>
            <a:lvl1pPr algn="r">
              <a:defRPr sz="1200"/>
            </a:lvl1pPr>
          </a:lstStyle>
          <a:p>
            <a:fld id="{7072B0E7-22FF-4BC1-A758-8F10060C7725}" type="datetimeFigureOut">
              <a:rPr kumimoji="1" lang="ja-JP" altLang="en-US" smtClean="0"/>
              <a:t>2026/2/2</a:t>
            </a:fld>
            <a:endParaRPr kumimoji="1" lang="ja-JP" altLang="en-US"/>
          </a:p>
        </p:txBody>
      </p:sp>
      <p:sp>
        <p:nvSpPr>
          <p:cNvPr id="4" name="スライド イメージ プレースホルダー 3"/>
          <p:cNvSpPr>
            <a:spLocks noGrp="1" noRot="1" noChangeAspect="1"/>
          </p:cNvSpPr>
          <p:nvPr>
            <p:ph type="sldImg" idx="2"/>
          </p:nvPr>
        </p:nvSpPr>
        <p:spPr>
          <a:xfrm>
            <a:off x="2214563" y="1231900"/>
            <a:ext cx="2306637" cy="3332163"/>
          </a:xfrm>
          <a:prstGeom prst="rect">
            <a:avLst/>
          </a:prstGeom>
          <a:noFill/>
          <a:ln w="12700">
            <a:solidFill>
              <a:prstClr val="black"/>
            </a:solidFill>
          </a:ln>
        </p:spPr>
        <p:txBody>
          <a:bodyPr vert="horz" lIns="90624" tIns="45311" rIns="90624" bIns="45311" rtlCol="0" anchor="ctr"/>
          <a:lstStyle/>
          <a:p>
            <a:endParaRPr lang="ja-JP" altLang="en-US"/>
          </a:p>
        </p:txBody>
      </p:sp>
      <p:sp>
        <p:nvSpPr>
          <p:cNvPr id="5" name="ノート プレースホルダー 4"/>
          <p:cNvSpPr>
            <a:spLocks noGrp="1"/>
          </p:cNvSpPr>
          <p:nvPr>
            <p:ph type="body" sz="quarter" idx="3"/>
          </p:nvPr>
        </p:nvSpPr>
        <p:spPr>
          <a:xfrm>
            <a:off x="673892" y="4747998"/>
            <a:ext cx="5387982" cy="3884437"/>
          </a:xfrm>
          <a:prstGeom prst="rect">
            <a:avLst/>
          </a:prstGeom>
        </p:spPr>
        <p:txBody>
          <a:bodyPr vert="horz" lIns="90624" tIns="45311" rIns="90624" bIns="453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2"/>
            <a:ext cx="2918621" cy="494813"/>
          </a:xfrm>
          <a:prstGeom prst="rect">
            <a:avLst/>
          </a:prstGeom>
        </p:spPr>
        <p:txBody>
          <a:bodyPr vert="horz" lIns="90624" tIns="45311" rIns="90624" bIns="453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24" tIns="45311" rIns="90624" bIns="45311"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原則</a:t>
            </a:r>
            <a:r>
              <a:rPr kumimoji="1" lang="ja-JP" altLang="en-US" sz="18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申請は不要</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です。</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注）</a:t>
            </a: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また、希望しない場合や支給口座を変更する場合</a:t>
            </a:r>
            <a:r>
              <a:rPr kumimoji="1" lang="ja-JP" altLang="en-US"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のみ２月</a:t>
            </a:r>
            <a:r>
              <a:rPr kumimoji="1" lang="en-US" altLang="ja-JP"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13</a:t>
            </a:r>
            <a:r>
              <a:rPr kumimoji="1" lang="ja-JP" altLang="en-US"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日</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0" y="448713"/>
            <a:ext cx="6858001"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ctr" anchorCtr="0"/>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BIZ UDPゴシック" panose="020B0400000000000000" pitchFamily="50" charset="-128"/>
                <a:ea typeface="BIZ UDPゴシック" panose="020B0400000000000000" pitchFamily="50" charset="-128"/>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BIZ UDPゴシック" panose="020B0400000000000000" pitchFamily="50" charset="-128"/>
                <a:ea typeface="BIZ UDPゴシック" panose="020B0400000000000000" pitchFamily="50" charset="-128"/>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BIZ UDPゴシック" panose="020B0400000000000000" pitchFamily="50" charset="-128"/>
                <a:ea typeface="BIZ UDPゴシック" panose="020B0400000000000000" pitchFamily="50" charset="-128"/>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0" y="1088964"/>
            <a:ext cx="6858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対象児童１人</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につき</a:t>
            </a:r>
            <a:r>
              <a:rPr kumimoji="1" lang="ja-JP" altLang="en-US" sz="1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２万円</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56646" y="6494604"/>
            <a:ext cx="6750819"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b"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２．だれがもらえるの？</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支給対象者</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endPar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08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上記</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（１）の</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児童手当受給者</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、または</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上記（２）の保護者のうち生計を維持</a:t>
            </a:r>
            <a:r>
              <a:rPr kumimoji="0" lang="ja-JP" altLang="en-US" sz="14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する程度</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の高い者</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56646" y="8278756"/>
            <a:ext cx="6750820" cy="1101464"/>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b"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４．いつもらえるの？</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支給時期</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08000" marR="0" lvl="0" indent="0" algn="just" defTabSz="457200" rtl="0" eaLnBrk="1" fontAlgn="auto" latinLnBrk="0" hangingPunct="1">
              <a:lnSpc>
                <a:spcPct val="100000"/>
              </a:lnSpc>
              <a:spcBef>
                <a:spcPts val="600"/>
              </a:spcBef>
              <a:spcAft>
                <a:spcPts val="0"/>
              </a:spcAft>
              <a:buClrTx/>
              <a:buSzTx/>
              <a:buFontTx/>
              <a:buNone/>
              <a:tabLst/>
              <a:defRPr/>
            </a:pPr>
            <a:r>
              <a:rPr kumimoji="0" lang="ja-JP" altLang="en-US" sz="1400" b="1" i="0" u="sng" strike="noStrike" kern="1200" cap="none" spc="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rPr>
              <a:t>行方市</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で</a:t>
            </a:r>
            <a:r>
              <a:rPr kumimoji="0" lang="ja-JP" altLang="en-US" sz="1400" b="1" i="0" u="sng" strike="noStrike" kern="1200" cap="none" spc="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rPr>
              <a:t>は２月下旬から</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順次支給を開始</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します。以降、入金の確認</a:t>
            </a:r>
            <a:r>
              <a:rPr kumimoji="0" lang="ja-JP" altLang="en-US" sz="14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ができなかった</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28800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注）裏面「</a:t>
            </a:r>
            <a:r>
              <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6</a:t>
            </a:r>
            <a:r>
              <a:rPr kumimoji="0"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56646" y="7511074"/>
            <a:ext cx="6750819" cy="668075"/>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b"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３．いくらもらえるの？ </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支給額</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08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対象</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児童</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１人につき</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２万円</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（１回限り）</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です。</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56647" y="5035037"/>
            <a:ext cx="6750818"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b"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対象児童</a:t>
            </a:r>
            <a:r>
              <a:rPr kumimoji="0"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72000" marR="0" lvl="0" algn="l" defTabSz="457200" rtl="0" eaLnBrk="1" fontAlgn="auto" latinLnBrk="0" hangingPunct="1">
              <a:lnSpc>
                <a:spcPct val="100000"/>
              </a:lnSpc>
              <a:spcBef>
                <a:spcPts val="60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（１）</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令和７年９月分</a:t>
            </a:r>
            <a:r>
              <a:rPr kumimoji="0" lang="ja-JP" altLang="en-US" sz="12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kumimoji="0" lang="en-US" altLang="ja-JP" sz="12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kumimoji="0" lang="ja-JP" altLang="en-US" sz="12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令和７年</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9</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月に出生した児童</a:t>
            </a:r>
            <a:r>
              <a:rPr kumimoji="1" lang="ja-JP" altLang="en-US"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に</a:t>
            </a:r>
            <a:endParaRPr kumimoji="1" lang="en-US" altLang="ja-JP"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360000" marR="0" lvl="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ついて</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は</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10</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月分</a:t>
            </a:r>
            <a:r>
              <a:rPr kumimoji="0"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72000" marR="0" lvl="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（２）令和７年</a:t>
            </a:r>
            <a:r>
              <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10</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月１日から</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令和８年３月</a:t>
            </a:r>
            <a:r>
              <a:rPr kumimoji="0" lang="en-US" altLang="ja-JP"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31</a:t>
            </a: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日まで</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に出生した児童</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行方市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344929" y="2844316"/>
            <a:ext cx="3349735" cy="292388"/>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①手当の</a:t>
            </a:r>
            <a:r>
              <a:rPr kumimoji="1" lang="ja-JP" altLang="en-US" sz="13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ご案内を送付します</a:t>
            </a: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60664" y="3888785"/>
            <a:ext cx="3835772" cy="292388"/>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➂児童手当受給</a:t>
            </a:r>
            <a:r>
              <a:rPr kumimoji="0" lang="ja-JP" altLang="en-US" sz="13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口座等へ振り込みます</a:t>
            </a:r>
            <a:r>
              <a:rPr kumimoji="0"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44287"/>
            <a:ext cx="1318106" cy="584775"/>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子育て</a:t>
            </a:r>
            <a:endParaRPr kumimoji="1" lang="en-US" altLang="ja-JP"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申請が必要な方</a:t>
            </a:r>
            <a:endParaRPr kumimoji="1" lang="en-US" altLang="ja-JP" sz="12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73066" y="4389837"/>
            <a:ext cx="3924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88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88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88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344929" y="3223033"/>
            <a:ext cx="4909723" cy="492443"/>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➁希望しない場合や支給口座を変更する場合のみ、</a:t>
            </a:r>
            <a:endParaRPr kumimoji="1" lang="en-US" altLang="ja-JP"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292782"/>
            <a:ext cx="6732000" cy="1536227"/>
            <a:chOff x="199561" y="8409709"/>
            <a:chExt cx="6732000" cy="1459576"/>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447218"/>
              <a:ext cx="5884371" cy="600222"/>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BIZ UDPゴシック" panose="020B0400000000000000" pitchFamily="50" charset="-128"/>
                  <a:ea typeface="BIZ UDPゴシック" panose="020B0400000000000000" pitchFamily="50" charset="-128"/>
                  <a:cs typeface="メイリオ" panose="020B0604030504040204" pitchFamily="50" charset="-128"/>
                </a:rPr>
                <a:t>「物価高対応子育て応援手当</a:t>
              </a:r>
              <a:r>
                <a:rPr lang="en-US" altLang="ja-JP" sz="1400" b="1"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400" b="1" dirty="0">
                  <a:latin typeface="BIZ UDPゴシック" panose="020B0400000000000000" pitchFamily="50" charset="-128"/>
                  <a:ea typeface="BIZ UDPゴシック" panose="020B0400000000000000" pitchFamily="50" charset="-128"/>
                  <a:cs typeface="メイリオ" panose="020B0604030504040204" pitchFamily="50" charset="-128"/>
                </a:rPr>
                <a:t>に関する</a:t>
              </a:r>
              <a:endParaRPr lang="en-US" altLang="ja-JP" b="1" dirty="0">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1474670">
                <a:lnSpc>
                  <a:spcPct val="110000"/>
                </a:lnSpc>
              </a:pPr>
              <a:r>
                <a:rPr lang="ja-JP" altLang="en-US" b="1" dirty="0">
                  <a:solidFill>
                    <a:srgbClr val="C00000"/>
                  </a:solidFill>
                  <a:latin typeface="BIZ UDPゴシック" panose="020B0400000000000000" pitchFamily="50" charset="-128"/>
                  <a:ea typeface="BIZ UDPゴシック" panose="020B0400000000000000" pitchFamily="50" charset="-128"/>
                  <a:cs typeface="メイリオ" panose="020B0604030504040204" pitchFamily="50" charset="-128"/>
                </a:rPr>
                <a:t>“振り込め詐欺”や“個人情報の詐取”</a:t>
              </a:r>
              <a:r>
                <a:rPr lang="ja-JP" altLang="en-US" b="1"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にご注意ください。</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4774" y="8470817"/>
              <a:ext cx="504056" cy="498009"/>
              <a:chOff x="302333" y="940020"/>
              <a:chExt cx="828000" cy="940767"/>
            </a:xfrm>
          </p:grpSpPr>
          <p:sp>
            <p:nvSpPr>
              <p:cNvPr id="54" name="円/楕円 59">
                <a:extLst>
                  <a:ext uri="{FF2B5EF4-FFF2-40B4-BE49-F238E27FC236}">
                    <a16:creationId xmlns:a16="http://schemas.microsoft.com/office/drawing/2014/main" id="{2B54727B-5327-A14C-986D-C0FC6CEB581B}"/>
                  </a:ext>
                </a:extLst>
              </p:cNvPr>
              <p:cNvSpPr>
                <a:spLocks/>
              </p:cNvSpPr>
              <p:nvPr/>
            </p:nvSpPr>
            <p:spPr>
              <a:xfrm>
                <a:off x="302333" y="940020"/>
                <a:ext cx="828000" cy="940767"/>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3563" y="1086403"/>
                <a:ext cx="225538" cy="648002"/>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1297"/>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ご自宅</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や職場など</a:t>
              </a: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に行方市</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から問い合わせを行うことがありますが、ＡＴＭ（現金自動預払機）</a:t>
              </a: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の</a:t>
              </a:r>
              <a:endParaRPr lang="en-US" altLang="ja-JP"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1474670">
                <a:lnSpc>
                  <a:spcPct val="110000"/>
                </a:lnSpc>
              </a:pP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操作</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をお願いすることや、支給のための手数料などの</a:t>
              </a:r>
              <a:r>
                <a:rPr lang="ja-JP" altLang="en-US" sz="1200" b="1" u="sng" dirty="0">
                  <a:solidFill>
                    <a:srgbClr val="FF0000"/>
                  </a:solidFill>
                  <a:latin typeface="BIZ UDPゴシック" panose="020B0400000000000000" pitchFamily="50" charset="-128"/>
                  <a:ea typeface="BIZ UDPゴシック" panose="020B0400000000000000" pitchFamily="50" charset="-128"/>
                  <a:cs typeface="メイリオ" panose="020B0604030504040204" pitchFamily="50" charset="-128"/>
                </a:rPr>
                <a:t>振り込みを求めることは絶対にありません</a:t>
              </a: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a:t>
              </a:r>
              <a:endParaRPr lang="en-US" altLang="ja-JP"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1474670">
                <a:lnSpc>
                  <a:spcPct val="110000"/>
                </a:lnSpc>
              </a:pP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もし</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、不審な電話がかかってきた場合には、すぐ</a:t>
              </a: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に行方市</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の窓口又は最寄りの警察署や警察</a:t>
              </a: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相談</a:t>
              </a:r>
              <a:endParaRPr lang="en-US" altLang="ja-JP"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1474670">
                <a:lnSpc>
                  <a:spcPct val="110000"/>
                </a:lnSpc>
              </a:pPr>
              <a:r>
                <a:rPr lang="ja-JP" altLang="en-US" sz="1200" dirty="0" smtClean="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専用</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電話（＃</a:t>
              </a:r>
              <a:r>
                <a:rPr lang="en-US" altLang="ja-JP"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9110</a:t>
              </a:r>
              <a:r>
                <a:rPr lang="ja-JP" altLang="en-US" sz="1200" dirty="0">
                  <a:solidFill>
                    <a:prstClr val="black"/>
                  </a:solidFill>
                  <a:latin typeface="BIZ UDPゴシック" panose="020B0400000000000000" pitchFamily="50" charset="-128"/>
                  <a:ea typeface="BIZ UDPゴシック" panose="020B0400000000000000"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1983423"/>
            <a:ext cx="6732000" cy="1430338"/>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r>
              <a:rPr lang="ja-JP" altLang="en-US" sz="1400" b="1" u="sng" dirty="0">
                <a:latin typeface="BIZ UDPゴシック" panose="020B0400000000000000" pitchFamily="50" charset="-128"/>
                <a:ea typeface="BIZ UDPゴシック" panose="020B0400000000000000" pitchFamily="50" charset="-128"/>
              </a:rPr>
              <a:t>６．申請が必要なのはどんな場合？</a:t>
            </a:r>
            <a:endParaRPr lang="ja-JP" altLang="en-US" sz="1400" u="sng" dirty="0">
              <a:latin typeface="BIZ UDPゴシック" panose="020B0400000000000000" pitchFamily="50" charset="-128"/>
              <a:ea typeface="BIZ UDPゴシック" panose="020B0400000000000000" pitchFamily="50" charset="-128"/>
            </a:endParaRPr>
          </a:p>
          <a:p>
            <a:pPr marL="72000">
              <a:spcBef>
                <a:spcPts val="600"/>
              </a:spcBef>
            </a:pPr>
            <a:r>
              <a:rPr lang="ja-JP" altLang="en-US" sz="1400" b="1" u="sng" dirty="0" smtClean="0">
                <a:solidFill>
                  <a:srgbClr val="FF0000"/>
                </a:solidFill>
                <a:latin typeface="BIZ UDPゴシック" panose="020B0400000000000000" pitchFamily="50" charset="-128"/>
                <a:ea typeface="BIZ UDPゴシック" panose="020B0400000000000000" pitchFamily="50" charset="-128"/>
              </a:rPr>
              <a:t>次</a:t>
            </a:r>
            <a:r>
              <a:rPr lang="ja-JP" altLang="en-US" sz="1400" b="1" u="sng" dirty="0">
                <a:solidFill>
                  <a:srgbClr val="FF0000"/>
                </a:solidFill>
                <a:latin typeface="BIZ UDPゴシック" panose="020B0400000000000000" pitchFamily="50" charset="-128"/>
                <a:ea typeface="BIZ UDPゴシック" panose="020B0400000000000000" pitchFamily="50" charset="-128"/>
              </a:rPr>
              <a:t>に記載する方は申請が原則必要</a:t>
            </a:r>
            <a:r>
              <a:rPr lang="ja-JP" altLang="en-US" sz="1400" dirty="0">
                <a:latin typeface="BIZ UDPゴシック" panose="020B0400000000000000" pitchFamily="50" charset="-128"/>
                <a:ea typeface="BIZ UDPゴシック" panose="020B0400000000000000" pitchFamily="50" charset="-128"/>
              </a:rPr>
              <a:t>です。同封の申請書を提出してください。</a:t>
            </a:r>
          </a:p>
          <a:p>
            <a:pPr marL="108000"/>
            <a:r>
              <a:rPr lang="ja-JP" altLang="en-US" sz="1400" dirty="0" smtClean="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令和７年</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月１日から令和８年３月</a:t>
            </a:r>
            <a:r>
              <a:rPr lang="en-US" altLang="ja-JP" sz="1400" dirty="0">
                <a:latin typeface="BIZ UDPゴシック" panose="020B0400000000000000" pitchFamily="50" charset="-128"/>
                <a:ea typeface="BIZ UDPゴシック" panose="020B0400000000000000" pitchFamily="50" charset="-128"/>
              </a:rPr>
              <a:t>31</a:t>
            </a:r>
            <a:r>
              <a:rPr lang="ja-JP" altLang="en-US" sz="1400" dirty="0">
                <a:latin typeface="BIZ UDPゴシック" panose="020B0400000000000000" pitchFamily="50" charset="-128"/>
                <a:ea typeface="BIZ UDPゴシック" panose="020B0400000000000000" pitchFamily="50" charset="-128"/>
              </a:rPr>
              <a:t>日までに出生した児童の保護者</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108000"/>
            <a:r>
              <a:rPr lang="ja-JP" altLang="en-US" sz="1400" dirty="0" smtClean="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所属庁から児童手当を受給している公務員（下記「公務員の方へ」を参照</a:t>
            </a:r>
            <a:r>
              <a:rPr lang="ja-JP" altLang="en-US" sz="1400" dirty="0" smtClean="0">
                <a:latin typeface="BIZ UDPゴシック" panose="020B0400000000000000" pitchFamily="50" charset="-128"/>
                <a:ea typeface="BIZ UDPゴシック" panose="020B0400000000000000" pitchFamily="50" charset="-128"/>
              </a:rPr>
              <a:t>）</a:t>
            </a:r>
            <a:endParaRPr lang="en-US" altLang="ja-JP" sz="1400" dirty="0" smtClean="0">
              <a:latin typeface="BIZ UDPゴシック" panose="020B0400000000000000" pitchFamily="50" charset="-128"/>
              <a:ea typeface="BIZ UDPゴシック" panose="020B0400000000000000" pitchFamily="50" charset="-128"/>
            </a:endParaRPr>
          </a:p>
          <a:p>
            <a:pPr marL="108000"/>
            <a:r>
              <a:rPr lang="ja-JP" altLang="en-US" sz="1400" dirty="0" smtClean="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月１日以降に離婚（離婚調停中等も含む）により児童手当の申請が必要に</a:t>
            </a:r>
            <a:r>
              <a:rPr lang="ja-JP" altLang="en-US" sz="1400" dirty="0" smtClean="0">
                <a:latin typeface="BIZ UDPゴシック" panose="020B0400000000000000" pitchFamily="50" charset="-128"/>
                <a:ea typeface="BIZ UDPゴシック" panose="020B0400000000000000" pitchFamily="50" charset="-128"/>
              </a:rPr>
              <a:t>なった</a:t>
            </a:r>
            <a:endParaRPr lang="en-US" altLang="ja-JP" sz="1400" dirty="0" smtClean="0">
              <a:latin typeface="BIZ UDPゴシック" panose="020B0400000000000000" pitchFamily="50" charset="-128"/>
              <a:ea typeface="BIZ UDPゴシック" panose="020B0400000000000000" pitchFamily="50" charset="-128"/>
            </a:endParaRPr>
          </a:p>
          <a:p>
            <a:pPr marL="396000" indent="-182563"/>
            <a:r>
              <a:rPr lang="ja-JP" altLang="en-US" sz="1400" dirty="0" smtClean="0">
                <a:latin typeface="BIZ UDPゴシック" panose="020B0400000000000000" pitchFamily="50" charset="-128"/>
                <a:ea typeface="BIZ UDPゴシック" panose="020B0400000000000000" pitchFamily="50" charset="-128"/>
              </a:rPr>
              <a:t>保護者</a:t>
            </a:r>
            <a:endParaRPr lang="en-US" altLang="ja-JP" sz="1400" dirty="0">
              <a:latin typeface="BIZ UDPゴシック" panose="020B0400000000000000" pitchFamily="50" charset="-128"/>
              <a:ea typeface="BIZ UDPゴシック" panose="020B0400000000000000"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63000" y="7180263"/>
            <a:ext cx="3310639" cy="1034097"/>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pPr algn="ctr"/>
              <a:r>
                <a:rPr kumimoji="1" lang="ja-JP" altLang="en-US" sz="1400" dirty="0" smtClean="0">
                  <a:solidFill>
                    <a:prstClr val="black"/>
                  </a:solidFill>
                  <a:latin typeface="BIZ UDPゴシック" panose="020B0400000000000000" pitchFamily="50" charset="-128"/>
                  <a:ea typeface="BIZ UDPゴシック" panose="020B0400000000000000" pitchFamily="50" charset="-128"/>
                </a:rPr>
                <a:t>こども課　子育て支援グループ</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algn="ctr"/>
              <a:r>
                <a:rPr kumimoji="1" lang="ja-JP" altLang="en-US" sz="1400" dirty="0" smtClean="0">
                  <a:solidFill>
                    <a:prstClr val="black"/>
                  </a:solidFill>
                  <a:latin typeface="BIZ UDPゴシック" panose="020B0400000000000000" pitchFamily="50" charset="-128"/>
                  <a:ea typeface="BIZ UDPゴシック" panose="020B0400000000000000" pitchFamily="50" charset="-128"/>
                </a:rPr>
                <a:t>電話：</a:t>
              </a:r>
              <a:r>
                <a:rPr kumimoji="1" lang="ja-JP" altLang="en-US" sz="1400" b="1" dirty="0" smtClean="0">
                  <a:solidFill>
                    <a:srgbClr val="FF0000"/>
                  </a:solidFill>
                  <a:latin typeface="BIZ UDPゴシック" panose="020B0400000000000000" pitchFamily="50" charset="-128"/>
                  <a:ea typeface="BIZ UDPゴシック" panose="020B0400000000000000" pitchFamily="50" charset="-128"/>
                </a:rPr>
                <a:t>０２９９（５５）０１１１</a:t>
              </a:r>
              <a:r>
                <a:rPr kumimoji="1" lang="ja-JP" altLang="en-US" sz="1400" b="1" dirty="0" smtClean="0">
                  <a:solidFill>
                    <a:srgbClr val="333333"/>
                  </a:solidFill>
                  <a:latin typeface="BIZ UDPゴシック" panose="020B0400000000000000" pitchFamily="50" charset="-128"/>
                  <a:ea typeface="BIZ UDPゴシック" panose="020B0400000000000000" pitchFamily="50" charset="-128"/>
                </a:rPr>
                <a:t>（内線</a:t>
              </a:r>
              <a:r>
                <a:rPr kumimoji="1" lang="en-US" altLang="ja-JP" sz="1400" b="1" dirty="0" smtClean="0">
                  <a:solidFill>
                    <a:srgbClr val="333333"/>
                  </a:solidFill>
                  <a:latin typeface="BIZ UDPゴシック" panose="020B0400000000000000" pitchFamily="50" charset="-128"/>
                  <a:ea typeface="BIZ UDPゴシック" panose="020B0400000000000000" pitchFamily="50" charset="-128"/>
                </a:rPr>
                <a:t>104</a:t>
              </a:r>
              <a:r>
                <a:rPr kumimoji="1" lang="ja-JP" altLang="en-US" sz="1400" b="1" dirty="0" smtClean="0">
                  <a:solidFill>
                    <a:srgbClr val="333333"/>
                  </a:solidFill>
                  <a:latin typeface="BIZ UDPゴシック" panose="020B0400000000000000" pitchFamily="50" charset="-128"/>
                  <a:ea typeface="BIZ UDPゴシック" panose="020B0400000000000000" pitchFamily="50" charset="-128"/>
                </a:rPr>
                <a:t>）</a:t>
              </a:r>
              <a:endParaRPr kumimoji="1" lang="en-US" altLang="ja-JP" sz="1400" b="1" dirty="0">
                <a:solidFill>
                  <a:srgbClr val="333333"/>
                </a:solidFill>
                <a:latin typeface="BIZ UDPゴシック" panose="020B0400000000000000" pitchFamily="50" charset="-128"/>
                <a:ea typeface="BIZ UDPゴシック" panose="020B0400000000000000" pitchFamily="50" charset="-128"/>
              </a:endParaRPr>
            </a:p>
            <a:p>
              <a:pPr algn="ctr"/>
              <a:r>
                <a:rPr kumimoji="1" lang="ja-JP" altLang="en-US" sz="1100" dirty="0" smtClean="0">
                  <a:solidFill>
                    <a:prstClr val="black"/>
                  </a:solidFill>
                  <a:latin typeface="BIZ UDPゴシック" panose="020B0400000000000000" pitchFamily="50" charset="-128"/>
                  <a:ea typeface="BIZ UDPゴシック" panose="020B0400000000000000" pitchFamily="50" charset="-128"/>
                </a:rPr>
                <a:t>（</a:t>
              </a:r>
              <a:r>
                <a:rPr kumimoji="1" lang="ja-JP" altLang="en-US" sz="1100" dirty="0">
                  <a:solidFill>
                    <a:prstClr val="black"/>
                  </a:solidFill>
                  <a:latin typeface="BIZ UDPゴシック" panose="020B0400000000000000" pitchFamily="50" charset="-128"/>
                  <a:ea typeface="BIZ UDPゴシック" panose="020B0400000000000000" pitchFamily="50" charset="-128"/>
                </a:rPr>
                <a:t>受付時間：平日</a:t>
              </a:r>
              <a:r>
                <a:rPr kumimoji="1" lang="en-US" altLang="ja-JP" sz="1100" dirty="0">
                  <a:solidFill>
                    <a:prstClr val="black"/>
                  </a:solidFill>
                  <a:latin typeface="BIZ UDPゴシック" panose="020B0400000000000000" pitchFamily="50" charset="-128"/>
                  <a:ea typeface="BIZ UDPゴシック" panose="020B0400000000000000" pitchFamily="50" charset="-128"/>
                </a:rPr>
                <a:t>8:30</a:t>
              </a:r>
              <a:r>
                <a:rPr kumimoji="1" lang="ja-JP" altLang="en-US" sz="1100" dirty="0">
                  <a:solidFill>
                    <a:prstClr val="black"/>
                  </a:solidFill>
                  <a:latin typeface="BIZ UDPゴシック" panose="020B0400000000000000" pitchFamily="50" charset="-128"/>
                  <a:ea typeface="BIZ UDPゴシック" panose="020B0400000000000000" pitchFamily="50" charset="-128"/>
                </a:rPr>
                <a:t>～</a:t>
              </a:r>
              <a:r>
                <a:rPr kumimoji="1" lang="en-US" altLang="ja-JP" sz="1100" dirty="0">
                  <a:solidFill>
                    <a:prstClr val="black"/>
                  </a:solidFill>
                  <a:latin typeface="BIZ UDPゴシック" panose="020B0400000000000000" pitchFamily="50" charset="-128"/>
                  <a:ea typeface="BIZ UDPゴシック" panose="020B0400000000000000" pitchFamily="50" charset="-128"/>
                </a:rPr>
                <a:t>12:00</a:t>
              </a:r>
              <a:r>
                <a:rPr kumimoji="1" lang="ja-JP" altLang="en-US" sz="1100" dirty="0" err="1">
                  <a:solidFill>
                    <a:prstClr val="black"/>
                  </a:solidFill>
                  <a:latin typeface="BIZ UDPゴシック" panose="020B0400000000000000" pitchFamily="50" charset="-128"/>
                  <a:ea typeface="BIZ UDPゴシック" panose="020B0400000000000000" pitchFamily="50" charset="-128"/>
                </a:rPr>
                <a:t>、</a:t>
              </a:r>
              <a:r>
                <a:rPr kumimoji="1" lang="en-US" altLang="ja-JP" sz="1100" dirty="0">
                  <a:solidFill>
                    <a:prstClr val="black"/>
                  </a:solidFill>
                  <a:latin typeface="BIZ UDPゴシック" panose="020B0400000000000000" pitchFamily="50" charset="-128"/>
                  <a:ea typeface="BIZ UDPゴシック" panose="020B0400000000000000" pitchFamily="50" charset="-128"/>
                </a:rPr>
                <a:t>13:00</a:t>
              </a:r>
              <a:r>
                <a:rPr kumimoji="1" lang="ja-JP" altLang="en-US" sz="1100" dirty="0">
                  <a:solidFill>
                    <a:prstClr val="black"/>
                  </a:solidFill>
                  <a:latin typeface="BIZ UDPゴシック" panose="020B0400000000000000" pitchFamily="50" charset="-128"/>
                  <a:ea typeface="BIZ UDPゴシック" panose="020B0400000000000000" pitchFamily="50" charset="-128"/>
                </a:rPr>
                <a:t>～</a:t>
              </a:r>
              <a:r>
                <a:rPr kumimoji="1" lang="en-US" altLang="ja-JP" sz="1100" dirty="0">
                  <a:solidFill>
                    <a:prstClr val="black"/>
                  </a:solidFill>
                  <a:latin typeface="BIZ UDPゴシック" panose="020B0400000000000000" pitchFamily="50" charset="-128"/>
                  <a:ea typeface="BIZ UDPゴシック" panose="020B0400000000000000" pitchFamily="50" charset="-128"/>
                </a:rPr>
                <a:t>17:15</a:t>
              </a:r>
              <a:r>
                <a:rPr kumimoji="1" lang="ja-JP" altLang="en-US" sz="1100" dirty="0" smtClean="0">
                  <a:solidFill>
                    <a:prstClr val="black"/>
                  </a:solidFill>
                  <a:latin typeface="BIZ UDPゴシック" panose="020B0400000000000000" pitchFamily="50" charset="-128"/>
                  <a:ea typeface="BIZ UDPゴシック" panose="020B0400000000000000" pitchFamily="50" charset="-128"/>
                </a:rPr>
                <a:t>）</a:t>
              </a:r>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お問い合わせ先</a:t>
              </a:r>
              <a:r>
                <a:rPr kumimoji="1" lang="ja-JP" altLang="en-US" sz="1600" b="1" dirty="0" smtClean="0">
                  <a:solidFill>
                    <a:schemeClr val="bg1"/>
                  </a:solidFill>
                  <a:latin typeface="BIZ UDPゴシック" panose="020B0400000000000000" pitchFamily="50" charset="-128"/>
                  <a:ea typeface="BIZ UDPゴシック" panose="020B0400000000000000" pitchFamily="50" charset="-128"/>
                </a:rPr>
                <a:t>（行方市</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役所）</a:t>
              </a:r>
              <a:endParaRPr kumimoji="1" lang="en-US" altLang="ja-JP" sz="1600" b="1" dirty="0">
                <a:solidFill>
                  <a:schemeClr val="bg1"/>
                </a:solidFill>
                <a:latin typeface="BIZ UDPゴシック" panose="020B0400000000000000" pitchFamily="50" charset="-128"/>
                <a:ea typeface="BIZ UDPゴシック" panose="020B0400000000000000"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180263"/>
            <a:ext cx="3317804" cy="1034097"/>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pPr algn="ctr"/>
              <a:r>
                <a:rPr kumimoji="1" lang="ja-JP" altLang="en-US" sz="1400" dirty="0" smtClean="0">
                  <a:solidFill>
                    <a:prstClr val="black"/>
                  </a:solidFill>
                  <a:latin typeface="BIZ UDPゴシック" panose="020B0400000000000000" pitchFamily="50" charset="-128"/>
                  <a:ea typeface="BIZ UDPゴシック" panose="020B0400000000000000" pitchFamily="50" charset="-128"/>
                </a:rPr>
                <a:t>こども</a:t>
              </a:r>
              <a:r>
                <a:rPr kumimoji="1" lang="ja-JP" altLang="en-US" sz="1400" dirty="0">
                  <a:solidFill>
                    <a:prstClr val="black"/>
                  </a:solidFill>
                  <a:latin typeface="BIZ UDPゴシック" panose="020B0400000000000000" pitchFamily="50" charset="-128"/>
                  <a:ea typeface="BIZ UDPゴシック" panose="020B0400000000000000" pitchFamily="50" charset="-128"/>
                </a:rPr>
                <a:t>家庭庁　コールセンター</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algn="ctr"/>
              <a:r>
                <a:rPr kumimoji="1" lang="ja-JP" altLang="en-US" sz="1400" dirty="0" smtClean="0">
                  <a:solidFill>
                    <a:prstClr val="black"/>
                  </a:solidFill>
                  <a:latin typeface="BIZ UDPゴシック" panose="020B0400000000000000" pitchFamily="50" charset="-128"/>
                  <a:ea typeface="BIZ UDPゴシック" panose="020B0400000000000000" pitchFamily="50" charset="-128"/>
                </a:rPr>
                <a:t>電話</a:t>
              </a:r>
              <a:r>
                <a:rPr kumimoji="1" lang="ja-JP" altLang="en-US" sz="1400" dirty="0">
                  <a:solidFill>
                    <a:prstClr val="black"/>
                  </a:solidFill>
                  <a:latin typeface="BIZ UDPゴシック" panose="020B0400000000000000" pitchFamily="50" charset="-128"/>
                  <a:ea typeface="BIZ UDPゴシック" panose="020B0400000000000000" pitchFamily="50" charset="-128"/>
                </a:rPr>
                <a:t>：</a:t>
              </a:r>
              <a:r>
                <a:rPr kumimoji="1" lang="ja-JP" altLang="en-US" sz="1400" b="1" dirty="0">
                  <a:solidFill>
                    <a:srgbClr val="FF0000"/>
                  </a:solidFill>
                  <a:latin typeface="BIZ UDPゴシック" panose="020B0400000000000000" pitchFamily="50" charset="-128"/>
                  <a:ea typeface="BIZ UDPゴシック" panose="020B0400000000000000" pitchFamily="50" charset="-128"/>
                </a:rPr>
                <a:t>０１２０－２５２－０７１</a:t>
              </a:r>
              <a:endParaRPr kumimoji="1" lang="en-US" altLang="ja-JP" sz="1400" b="1" dirty="0">
                <a:solidFill>
                  <a:srgbClr val="FF0000"/>
                </a:solidFill>
                <a:latin typeface="BIZ UDPゴシック" panose="020B0400000000000000" pitchFamily="50" charset="-128"/>
                <a:ea typeface="BIZ UDPゴシック" panose="020B0400000000000000" pitchFamily="50" charset="-128"/>
              </a:endParaRPr>
            </a:p>
            <a:p>
              <a:pPr algn="ctr"/>
              <a:r>
                <a:rPr kumimoji="1" lang="ja-JP" altLang="en-US" sz="1200" dirty="0" smtClean="0">
                  <a:solidFill>
                    <a:prstClr val="black"/>
                  </a:solidFill>
                  <a:latin typeface="BIZ UDPゴシック" panose="020B0400000000000000" pitchFamily="50" charset="-128"/>
                  <a:ea typeface="BIZ UDPゴシック" panose="020B0400000000000000" pitchFamily="50" charset="-128"/>
                </a:rPr>
                <a:t>（</a:t>
              </a:r>
              <a:r>
                <a:rPr kumimoji="1" lang="ja-JP" altLang="en-US" sz="1200" dirty="0">
                  <a:solidFill>
                    <a:prstClr val="black"/>
                  </a:solidFill>
                  <a:latin typeface="BIZ UDPゴシック" panose="020B0400000000000000" pitchFamily="50" charset="-128"/>
                  <a:ea typeface="BIZ UDPゴシック" panose="020B0400000000000000" pitchFamily="50" charset="-128"/>
                </a:rPr>
                <a:t>受付時間：平日</a:t>
              </a:r>
              <a:r>
                <a:rPr kumimoji="1" lang="en-US" altLang="ja-JP" sz="1200" dirty="0">
                  <a:solidFill>
                    <a:prstClr val="black"/>
                  </a:solidFill>
                  <a:latin typeface="BIZ UDPゴシック" panose="020B0400000000000000" pitchFamily="50" charset="-128"/>
                  <a:ea typeface="BIZ UDPゴシック" panose="020B0400000000000000" pitchFamily="50" charset="-128"/>
                </a:rPr>
                <a:t>9:00</a:t>
              </a:r>
              <a:r>
                <a:rPr kumimoji="1" lang="ja-JP" altLang="en-US" sz="1200" dirty="0">
                  <a:solidFill>
                    <a:prstClr val="black"/>
                  </a:solidFill>
                  <a:latin typeface="BIZ UDPゴシック" panose="020B0400000000000000" pitchFamily="50" charset="-128"/>
                  <a:ea typeface="BIZ UDPゴシック" panose="020B0400000000000000" pitchFamily="50" charset="-128"/>
                </a:rPr>
                <a:t>～</a:t>
              </a:r>
              <a:r>
                <a:rPr kumimoji="1" lang="en-US" altLang="ja-JP" sz="1200" dirty="0">
                  <a:solidFill>
                    <a:prstClr val="black"/>
                  </a:solidFill>
                  <a:latin typeface="BIZ UDPゴシック" panose="020B0400000000000000" pitchFamily="50" charset="-128"/>
                  <a:ea typeface="BIZ UDPゴシック" panose="020B0400000000000000" pitchFamily="50" charset="-128"/>
                </a:rPr>
                <a:t>18:00</a:t>
              </a:r>
              <a:r>
                <a:rPr kumimoji="1" lang="ja-JP" altLang="en-US" sz="1200" dirty="0">
                  <a:solidFill>
                    <a:prstClr val="black"/>
                  </a:solidFill>
                  <a:latin typeface="BIZ UDPゴシック" panose="020B0400000000000000" pitchFamily="50" charset="-128"/>
                  <a:ea typeface="BIZ UDPゴシック" panose="020B0400000000000000" pitchFamily="50" charset="-128"/>
                </a:rPr>
                <a:t>）</a:t>
              </a:r>
              <a:endParaRPr kumimoji="1" lang="en-US" altLang="ja-JP" sz="1200" dirty="0">
                <a:solidFill>
                  <a:prstClr val="black"/>
                </a:solidFill>
                <a:latin typeface="BIZ UDPゴシック" panose="020B0400000000000000" pitchFamily="50" charset="-128"/>
                <a:ea typeface="BIZ UDPゴシック" panose="020B0400000000000000"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お問い合わせ先（国）</a:t>
              </a:r>
              <a:endParaRPr kumimoji="1" lang="en-US" altLang="ja-JP" sz="1600" b="1" dirty="0">
                <a:solidFill>
                  <a:schemeClr val="bg1"/>
                </a:solidFill>
                <a:latin typeface="BIZ UDPゴシック" panose="020B0400000000000000" pitchFamily="50" charset="-128"/>
                <a:ea typeface="BIZ UDPゴシック" panose="020B0400000000000000" pitchFamily="50" charset="-128"/>
              </a:endParaRPr>
            </a:p>
          </p:txBody>
        </p:sp>
      </p:grpSp>
      <p:sp>
        <p:nvSpPr>
          <p:cNvPr id="20" name="角丸四角形 19">
            <a:extLst>
              <a:ext uri="{FF2B5EF4-FFF2-40B4-BE49-F238E27FC236}">
                <a16:creationId xmlns:a16="http://schemas.microsoft.com/office/drawing/2014/main" id="{CA31E571-2832-D45F-D7E9-F4B35FE23FA0}"/>
              </a:ext>
            </a:extLst>
          </p:cNvPr>
          <p:cNvSpPr/>
          <p:nvPr/>
        </p:nvSpPr>
        <p:spPr>
          <a:xfrm>
            <a:off x="63000" y="6159183"/>
            <a:ext cx="6732000" cy="942658"/>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marL="85725" indent="-85725">
              <a:tabLst>
                <a:tab pos="87313" algn="l"/>
              </a:tabLst>
            </a:pPr>
            <a:r>
              <a:rPr lang="ja-JP" altLang="en-US" sz="1200" b="1" dirty="0">
                <a:latin typeface="BIZ UDPゴシック" panose="020B0400000000000000" pitchFamily="50" charset="-128"/>
                <a:ea typeface="BIZ UDPゴシック" panose="020B0400000000000000" pitchFamily="50" charset="-128"/>
              </a:rPr>
              <a:t>～公務員の方へ～</a:t>
            </a:r>
            <a:endParaRPr lang="en-US" altLang="ja-JP" sz="1200" b="1" dirty="0">
              <a:latin typeface="BIZ UDPゴシック" panose="020B0400000000000000" pitchFamily="50" charset="-128"/>
              <a:ea typeface="BIZ UDPゴシック" panose="020B0400000000000000" pitchFamily="50" charset="-128"/>
            </a:endParaRPr>
          </a:p>
          <a:p>
            <a:pPr marL="162000">
              <a:spcBef>
                <a:spcPts val="600"/>
              </a:spcBef>
              <a:tabLst>
                <a:tab pos="87313" algn="l"/>
              </a:tabLst>
            </a:pPr>
            <a:r>
              <a:rPr lang="ja-JP" altLang="en-US" sz="1200" b="1" dirty="0" smtClean="0">
                <a:latin typeface="BIZ UDPゴシック" panose="020B0400000000000000" pitchFamily="50" charset="-128"/>
                <a:ea typeface="BIZ UDPゴシック" panose="020B0400000000000000" pitchFamily="50" charset="-128"/>
              </a:rPr>
              <a:t>公務員</a:t>
            </a:r>
            <a:r>
              <a:rPr lang="ja-JP" altLang="en-US" sz="1200" b="1" dirty="0">
                <a:latin typeface="BIZ UDPゴシック" panose="020B0400000000000000" pitchFamily="50" charset="-128"/>
                <a:ea typeface="BIZ UDPゴシック" panose="020B0400000000000000" pitchFamily="50" charset="-128"/>
              </a:rPr>
              <a:t>の方は、まずは所属庁に手続きについてご確認ください。</a:t>
            </a:r>
            <a:r>
              <a:rPr lang="ja-JP" altLang="en-US" sz="1200" dirty="0">
                <a:latin typeface="BIZ UDPゴシック" panose="020B0400000000000000" pitchFamily="50" charset="-128"/>
                <a:ea typeface="BIZ UDPゴシック" panose="020B0400000000000000"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1844971"/>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lIns="36000" tIns="46800" rIns="36000" rtlCol="0" anchor="ctr" anchorCtr="0"/>
          <a:lstStyle/>
          <a:p>
            <a:r>
              <a:rPr lang="ja-JP" altLang="en-US" sz="1400" b="1" u="sng" dirty="0">
                <a:solidFill>
                  <a:schemeClr val="tx1"/>
                </a:solidFill>
                <a:latin typeface="BIZ UDPゴシック" panose="020B0400000000000000" pitchFamily="50" charset="-128"/>
                <a:ea typeface="BIZ UDPゴシック" panose="020B0400000000000000" pitchFamily="50" charset="-128"/>
              </a:rPr>
              <a:t>５．どんな方法でもらえるの？</a:t>
            </a:r>
            <a:r>
              <a:rPr lang="en-US" altLang="ja-JP" sz="1400" b="1" u="sng" dirty="0">
                <a:solidFill>
                  <a:schemeClr val="tx1"/>
                </a:solidFill>
                <a:latin typeface="BIZ UDPゴシック" panose="020B0400000000000000" pitchFamily="50" charset="-128"/>
                <a:ea typeface="BIZ UDPゴシック" panose="020B0400000000000000" pitchFamily="50" charset="-128"/>
              </a:rPr>
              <a:t>【</a:t>
            </a:r>
            <a:r>
              <a:rPr lang="ja-JP" altLang="en-US" sz="1400" b="1" u="sng" dirty="0">
                <a:solidFill>
                  <a:schemeClr val="tx1"/>
                </a:solidFill>
                <a:latin typeface="BIZ UDPゴシック" panose="020B0400000000000000" pitchFamily="50" charset="-128"/>
                <a:ea typeface="BIZ UDPゴシック" panose="020B0400000000000000" pitchFamily="50" charset="-128"/>
              </a:rPr>
              <a:t>支給方法</a:t>
            </a:r>
            <a:r>
              <a:rPr lang="en-US" altLang="ja-JP" sz="1400" b="1" u="sng" dirty="0">
                <a:solidFill>
                  <a:schemeClr val="tx1"/>
                </a:solidFill>
                <a:latin typeface="BIZ UDPゴシック" panose="020B0400000000000000" pitchFamily="50" charset="-128"/>
                <a:ea typeface="BIZ UDPゴシック" panose="020B0400000000000000" pitchFamily="50" charset="-128"/>
              </a:rPr>
              <a:t>】</a:t>
            </a:r>
            <a:endParaRPr lang="ja-JP" altLang="en-US" sz="1400" u="sng" dirty="0">
              <a:solidFill>
                <a:schemeClr val="tx1"/>
              </a:solidFill>
              <a:latin typeface="BIZ UDPゴシック" panose="020B0400000000000000" pitchFamily="50" charset="-128"/>
              <a:ea typeface="BIZ UDPゴシック" panose="020B0400000000000000" pitchFamily="50" charset="-128"/>
            </a:endParaRPr>
          </a:p>
          <a:p>
            <a:pPr marL="72000">
              <a:spcBef>
                <a:spcPts val="600"/>
              </a:spcBef>
            </a:pPr>
            <a:r>
              <a:rPr lang="ja-JP" altLang="en-US" sz="1400" dirty="0" smtClean="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１）児童手当受給者</a:t>
            </a:r>
          </a:p>
          <a:p>
            <a:pPr marL="252000"/>
            <a:r>
              <a:rPr lang="ja-JP" altLang="en-US" sz="1400" b="1" dirty="0" smtClean="0">
                <a:solidFill>
                  <a:srgbClr val="FF0000"/>
                </a:solidFill>
                <a:latin typeface="BIZ UDPゴシック" panose="020B0400000000000000" pitchFamily="50" charset="-128"/>
                <a:ea typeface="BIZ UDPゴシック" panose="020B0400000000000000" pitchFamily="50" charset="-128"/>
              </a:rPr>
              <a:t>原則</a:t>
            </a:r>
            <a:r>
              <a:rPr lang="ja-JP" altLang="en-US" sz="1400" b="1" dirty="0">
                <a:solidFill>
                  <a:srgbClr val="FF0000"/>
                </a:solidFill>
                <a:latin typeface="BIZ UDPゴシック" panose="020B0400000000000000" pitchFamily="50" charset="-128"/>
                <a:ea typeface="BIZ UDPゴシック" panose="020B0400000000000000" pitchFamily="50" charset="-128"/>
              </a:rPr>
              <a:t>、</a:t>
            </a:r>
            <a:r>
              <a:rPr lang="ja-JP" altLang="en-US" sz="1400" b="1" u="sng" dirty="0">
                <a:solidFill>
                  <a:srgbClr val="FF0000"/>
                </a:solidFill>
                <a:latin typeface="BIZ UDPゴシック" panose="020B0400000000000000" pitchFamily="50" charset="-128"/>
                <a:ea typeface="BIZ UDPゴシック" panose="020B0400000000000000" pitchFamily="50" charset="-128"/>
              </a:rPr>
              <a:t>令和７年</a:t>
            </a:r>
            <a:r>
              <a:rPr lang="en-US" altLang="ja-JP" sz="1400" b="1" u="sng" dirty="0">
                <a:solidFill>
                  <a:srgbClr val="FF0000"/>
                </a:solidFill>
                <a:latin typeface="BIZ UDPゴシック" panose="020B0400000000000000" pitchFamily="50" charset="-128"/>
                <a:ea typeface="BIZ UDPゴシック" panose="020B0400000000000000" pitchFamily="50" charset="-128"/>
              </a:rPr>
              <a:t>10</a:t>
            </a:r>
            <a:r>
              <a:rPr lang="ja-JP" altLang="en-US" sz="1400" b="1" u="sng" dirty="0">
                <a:solidFill>
                  <a:srgbClr val="FF0000"/>
                </a:solidFill>
                <a:latin typeface="BIZ UDPゴシック" panose="020B0400000000000000" pitchFamily="50" charset="-128"/>
                <a:ea typeface="BIZ UDPゴシック" panose="020B0400000000000000" pitchFamily="50" charset="-128"/>
              </a:rPr>
              <a:t>月支給時（</a:t>
            </a:r>
            <a:r>
              <a:rPr lang="en-US" altLang="ja-JP" sz="1400" b="1" u="sng" dirty="0">
                <a:solidFill>
                  <a:srgbClr val="FF0000"/>
                </a:solidFill>
                <a:latin typeface="BIZ UDPゴシック" panose="020B0400000000000000" pitchFamily="50" charset="-128"/>
                <a:ea typeface="BIZ UDPゴシック" panose="020B0400000000000000" pitchFamily="50" charset="-128"/>
              </a:rPr>
              <a:t>※</a:t>
            </a:r>
            <a:r>
              <a:rPr lang="ja-JP" altLang="en-US" sz="1400" b="1" u="sng" dirty="0">
                <a:solidFill>
                  <a:srgbClr val="FF0000"/>
                </a:solidFill>
                <a:latin typeface="BIZ UDPゴシック" panose="020B0400000000000000" pitchFamily="50" charset="-128"/>
                <a:ea typeface="BIZ UDPゴシック" panose="020B0400000000000000" pitchFamily="50" charset="-128"/>
              </a:rPr>
              <a:t>）の児童手当受給口座か、届出書により</a:t>
            </a:r>
            <a:r>
              <a:rPr lang="ja-JP" altLang="en-US" sz="1400" b="1" u="sng" dirty="0" smtClean="0">
                <a:solidFill>
                  <a:srgbClr val="FF0000"/>
                </a:solidFill>
                <a:latin typeface="BIZ UDPゴシック" panose="020B0400000000000000" pitchFamily="50" charset="-128"/>
                <a:ea typeface="BIZ UDPゴシック" panose="020B0400000000000000" pitchFamily="50" charset="-128"/>
              </a:rPr>
              <a:t>届け出た</a:t>
            </a:r>
            <a:endParaRPr lang="en-US" altLang="ja-JP" sz="1400" b="1" u="sng" dirty="0" smtClean="0">
              <a:solidFill>
                <a:srgbClr val="FF0000"/>
              </a:solidFill>
              <a:latin typeface="BIZ UDPゴシック" panose="020B0400000000000000" pitchFamily="50" charset="-128"/>
              <a:ea typeface="BIZ UDPゴシック" panose="020B0400000000000000" pitchFamily="50" charset="-128"/>
            </a:endParaRPr>
          </a:p>
          <a:p>
            <a:pPr marL="252000"/>
            <a:r>
              <a:rPr lang="ja-JP" altLang="en-US" sz="1400" b="1" u="sng" dirty="0" smtClean="0">
                <a:solidFill>
                  <a:srgbClr val="FF0000"/>
                </a:solidFill>
                <a:latin typeface="BIZ UDPゴシック" panose="020B0400000000000000" pitchFamily="50" charset="-128"/>
                <a:ea typeface="BIZ UDPゴシック" panose="020B0400000000000000" pitchFamily="50" charset="-128"/>
              </a:rPr>
              <a:t>口座</a:t>
            </a:r>
            <a:r>
              <a:rPr lang="ja-JP" altLang="en-US" sz="1400" dirty="0" smtClean="0">
                <a:solidFill>
                  <a:schemeClr val="tx1"/>
                </a:solidFill>
                <a:latin typeface="BIZ UDPゴシック" panose="020B0400000000000000" pitchFamily="50" charset="-128"/>
                <a:ea typeface="BIZ UDPゴシック" panose="020B0400000000000000" pitchFamily="50" charset="-128"/>
              </a:rPr>
              <a:t>に振り込みます</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r>
              <a:rPr kumimoji="1" lang="en-US" altLang="ja-JP" sz="1200"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200" dirty="0" smtClean="0">
                <a:solidFill>
                  <a:schemeClr val="tx1"/>
                </a:solidFill>
                <a:latin typeface="BIZ UDPゴシック" panose="020B0400000000000000" pitchFamily="50" charset="-128"/>
                <a:ea typeface="BIZ UDPゴシック" panose="020B0400000000000000" pitchFamily="50" charset="-128"/>
              </a:rPr>
              <a:t>令和７年</a:t>
            </a:r>
            <a:r>
              <a:rPr kumimoji="1" lang="en-US" altLang="ja-JP" sz="1200" dirty="0" smtClean="0">
                <a:solidFill>
                  <a:schemeClr val="tx1"/>
                </a:solidFill>
                <a:latin typeface="BIZ UDPゴシック" panose="020B0400000000000000" pitchFamily="50" charset="-128"/>
                <a:ea typeface="BIZ UDPゴシック" panose="020B0400000000000000" pitchFamily="50" charset="-128"/>
              </a:rPr>
              <a:t>9</a:t>
            </a:r>
            <a:r>
              <a:rPr kumimoji="1" lang="ja-JP" altLang="en-US" sz="1200" dirty="0" smtClean="0">
                <a:solidFill>
                  <a:schemeClr val="tx1"/>
                </a:solidFill>
                <a:latin typeface="BIZ UDPゴシック" panose="020B0400000000000000" pitchFamily="50" charset="-128"/>
                <a:ea typeface="BIZ UDPゴシック" panose="020B0400000000000000" pitchFamily="50" charset="-128"/>
              </a:rPr>
              <a:t>月に出生した児童は</a:t>
            </a:r>
            <a:r>
              <a:rPr kumimoji="1" lang="en-US" altLang="ja-JP" sz="1200" dirty="0" smtClean="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smtClean="0">
                <a:solidFill>
                  <a:schemeClr val="tx1"/>
                </a:solidFill>
                <a:latin typeface="BIZ UDPゴシック" panose="020B0400000000000000" pitchFamily="50" charset="-128"/>
                <a:ea typeface="BIZ UDPゴシック" panose="020B0400000000000000" pitchFamily="50" charset="-128"/>
              </a:rPr>
              <a:t>月支給時）</a:t>
            </a:r>
            <a:r>
              <a:rPr lang="ja-JP" altLang="en-US" sz="1400" dirty="0" smtClean="0">
                <a:solidFill>
                  <a:schemeClr val="tx1"/>
                </a:solidFill>
                <a:latin typeface="BIZ UDPゴシック" panose="020B0400000000000000" pitchFamily="50" charset="-128"/>
                <a:ea typeface="BIZ UDPゴシック" panose="020B0400000000000000" pitchFamily="50" charset="-128"/>
              </a:rPr>
              <a:t>。</a:t>
            </a:r>
          </a:p>
          <a:p>
            <a:pPr marL="72000"/>
            <a:r>
              <a:rPr lang="ja-JP" altLang="en-US" sz="1400" dirty="0" smtClean="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２）申請を行った保護者（「６」の対象者）</a:t>
            </a:r>
          </a:p>
          <a:p>
            <a:pPr marL="252000"/>
            <a:r>
              <a:rPr lang="ja-JP" altLang="en-US" sz="1400" b="1" u="sng" dirty="0" smtClean="0">
                <a:solidFill>
                  <a:srgbClr val="FF0000"/>
                </a:solidFill>
                <a:latin typeface="BIZ UDPゴシック" panose="020B0400000000000000" pitchFamily="50" charset="-128"/>
                <a:ea typeface="BIZ UDPゴシック" panose="020B0400000000000000" pitchFamily="50" charset="-128"/>
              </a:rPr>
              <a:t>申</a:t>
            </a:r>
            <a:r>
              <a:rPr lang="ja-JP" altLang="en-US" sz="1400" b="1" u="sng" dirty="0">
                <a:solidFill>
                  <a:srgbClr val="FF0000"/>
                </a:solidFill>
                <a:latin typeface="BIZ UDPゴシック" panose="020B0400000000000000" pitchFamily="50" charset="-128"/>
                <a:ea typeface="BIZ UDPゴシック" panose="020B0400000000000000" pitchFamily="50" charset="-128"/>
              </a:rPr>
              <a:t>請書で指定した口座</a:t>
            </a:r>
            <a:r>
              <a:rPr lang="ja-JP" altLang="en-US" sz="1400" dirty="0">
                <a:solidFill>
                  <a:schemeClr val="tx1"/>
                </a:solidFill>
                <a:latin typeface="BIZ UDPゴシック" panose="020B0400000000000000" pitchFamily="50" charset="-128"/>
                <a:ea typeface="BIZ UDPゴシック" panose="020B0400000000000000" pitchFamily="50" charset="-128"/>
              </a:rPr>
              <a:t>に振り込みます。</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612000" indent="-265113">
              <a:spcBef>
                <a:spcPts val="600"/>
              </a:spcBef>
            </a:pPr>
            <a:r>
              <a:rPr lang="ja-JP" altLang="en-US" sz="1200" dirty="0" smtClean="0">
                <a:solidFill>
                  <a:schemeClr val="tx1"/>
                </a:solidFill>
                <a:latin typeface="BIZ UDPゴシック" panose="020B0400000000000000" pitchFamily="50" charset="-128"/>
                <a:ea typeface="BIZ UDPゴシック" panose="020B0400000000000000" pitchFamily="50" charset="-128"/>
              </a:rPr>
              <a:t>注</a:t>
            </a:r>
            <a:r>
              <a:rPr lang="ja-JP" altLang="en-US" sz="1200" dirty="0">
                <a:solidFill>
                  <a:schemeClr val="tx1"/>
                </a:solidFill>
                <a:latin typeface="BIZ UDPゴシック" panose="020B0400000000000000" pitchFamily="50" charset="-128"/>
                <a:ea typeface="BIZ UDPゴシック" panose="020B0400000000000000" pitchFamily="50" charset="-128"/>
              </a:rPr>
              <a:t>）口座が解約・変更等により振込みができない場合は支給されませんので、</a:t>
            </a:r>
            <a:r>
              <a:rPr lang="ja-JP" altLang="en-US" sz="1200" dirty="0" smtClean="0">
                <a:solidFill>
                  <a:schemeClr val="tx1"/>
                </a:solidFill>
                <a:latin typeface="BIZ UDPゴシック" panose="020B0400000000000000" pitchFamily="50" charset="-128"/>
                <a:ea typeface="BIZ UDPゴシック" panose="020B0400000000000000" pitchFamily="50" charset="-128"/>
              </a:rPr>
              <a:t>令和８年３月末</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64000" indent="-285750"/>
            <a:r>
              <a:rPr lang="ja-JP" altLang="en-US" sz="1200" dirty="0" err="1" smtClean="0">
                <a:solidFill>
                  <a:schemeClr val="tx1"/>
                </a:solidFill>
                <a:latin typeface="BIZ UDPゴシック" panose="020B0400000000000000" pitchFamily="50" charset="-128"/>
                <a:ea typeface="BIZ UDPゴシック" panose="020B0400000000000000" pitchFamily="50" charset="-128"/>
              </a:rPr>
              <a:t>までに</a:t>
            </a:r>
            <a:r>
              <a:rPr lang="ja-JP" altLang="en-US" sz="1200" dirty="0">
                <a:solidFill>
                  <a:schemeClr val="tx1"/>
                </a:solidFill>
                <a:latin typeface="BIZ UDPゴシック" panose="020B0400000000000000" pitchFamily="50" charset="-128"/>
                <a:ea typeface="BIZ UDPゴシック" panose="020B0400000000000000" pitchFamily="50" charset="-128"/>
              </a:rPr>
              <a:t>必ず下記の窓口にご連絡ください</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492183"/>
            <a:ext cx="6732000" cy="2588577"/>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７．こんな</a:t>
            </a:r>
            <a:r>
              <a:rPr lang="ja-JP" altLang="en-US" sz="1400" b="1" u="sng" dirty="0">
                <a:solidFill>
                  <a:prstClr val="black"/>
                </a:solidFill>
                <a:latin typeface="BIZ UDPゴシック" panose="020B0400000000000000" pitchFamily="50" charset="-128"/>
                <a:ea typeface="BIZ UDPゴシック" panose="020B0400000000000000"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ja-JP" altLang="en-US" sz="11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7200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1" i="0" u="sng"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引っ越した場合</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はどうなりますか？</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80000" lvl="0">
              <a:defRPr/>
            </a:pPr>
            <a:r>
              <a:rPr lang="ja-JP" altLang="en-US" sz="1400" b="1" u="sng" spc="30" dirty="0" smtClean="0">
                <a:solidFill>
                  <a:srgbClr val="FF0000"/>
                </a:solidFill>
                <a:latin typeface="BIZ UDPゴシック" panose="020B0400000000000000" pitchFamily="50" charset="-128"/>
                <a:ea typeface="BIZ UDPゴシック" panose="020B0400000000000000" pitchFamily="50" charset="-128"/>
              </a:rPr>
              <a:t>９月分</a:t>
            </a:r>
            <a:r>
              <a:rPr lang="ja-JP" altLang="en-US" sz="1400" b="1" u="sng" spc="30" dirty="0">
                <a:solidFill>
                  <a:srgbClr val="FF0000"/>
                </a:solidFill>
                <a:latin typeface="BIZ UDPゴシック" panose="020B0400000000000000" pitchFamily="50" charset="-128"/>
                <a:ea typeface="BIZ UDPゴシック" panose="020B0400000000000000" pitchFamily="50" charset="-128"/>
              </a:rPr>
              <a:t>（令和７年</a:t>
            </a:r>
            <a:r>
              <a:rPr lang="en-US" altLang="ja-JP" sz="1400" b="1" u="sng" spc="30" dirty="0">
                <a:solidFill>
                  <a:srgbClr val="FF0000"/>
                </a:solidFill>
                <a:latin typeface="BIZ UDPゴシック" panose="020B0400000000000000" pitchFamily="50" charset="-128"/>
                <a:ea typeface="BIZ UDPゴシック" panose="020B0400000000000000" pitchFamily="50" charset="-128"/>
              </a:rPr>
              <a:t>9</a:t>
            </a:r>
            <a:r>
              <a:rPr lang="ja-JP" altLang="en-US" sz="1400" b="1" u="sng" spc="30" dirty="0">
                <a:solidFill>
                  <a:srgbClr val="FF0000"/>
                </a:solidFill>
                <a:latin typeface="BIZ UDPゴシック" panose="020B0400000000000000" pitchFamily="50" charset="-128"/>
                <a:ea typeface="BIZ UDPゴシック" panose="020B0400000000000000" pitchFamily="50" charset="-128"/>
              </a:rPr>
              <a:t>月に出生した児童については</a:t>
            </a:r>
            <a:r>
              <a:rPr lang="en-US" altLang="ja-JP" sz="1400" b="1" u="sng" spc="30" dirty="0">
                <a:solidFill>
                  <a:srgbClr val="FF0000"/>
                </a:solidFill>
                <a:latin typeface="BIZ UDPゴシック" panose="020B0400000000000000" pitchFamily="50" charset="-128"/>
                <a:ea typeface="BIZ UDPゴシック" panose="020B0400000000000000" pitchFamily="50" charset="-128"/>
              </a:rPr>
              <a:t>10</a:t>
            </a:r>
            <a:r>
              <a:rPr lang="ja-JP" altLang="en-US" sz="1400" b="1" u="sng" spc="30" dirty="0">
                <a:solidFill>
                  <a:srgbClr val="FF0000"/>
                </a:solidFill>
                <a:latin typeface="BIZ UDPゴシック" panose="020B0400000000000000" pitchFamily="50" charset="-128"/>
                <a:ea typeface="BIZ UDPゴシック" panose="020B0400000000000000" pitchFamily="50" charset="-128"/>
              </a:rPr>
              <a:t>月分）の児童手当を支給した市町村（特別区含む）から、</a:t>
            </a:r>
            <a:r>
              <a:rPr kumimoji="0" lang="ja-JP" altLang="en-US" sz="1400" b="0" i="0" u="none" strike="noStrike" kern="1200" cap="none" spc="3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児童手当受給口座もしくは</a:t>
            </a:r>
            <a:r>
              <a:rPr lang="ja-JP" altLang="en-US" sz="1400" spc="30" dirty="0">
                <a:solidFill>
                  <a:prstClr val="black"/>
                </a:solidFill>
                <a:latin typeface="BIZ UDPゴシック" panose="020B0400000000000000" pitchFamily="50" charset="-128"/>
                <a:ea typeface="BIZ UDPゴシック" panose="020B0400000000000000" pitchFamily="50" charset="-128"/>
              </a:rPr>
              <a:t>届出書により</a:t>
            </a:r>
            <a:r>
              <a:rPr kumimoji="0" lang="ja-JP" altLang="en-US" sz="1400" b="0" i="0" u="none" strike="noStrike" kern="1200" cap="none" spc="3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届け出た口座に</a:t>
            </a:r>
            <a:r>
              <a:rPr kumimoji="0" lang="ja-JP" altLang="en-US" sz="1400" b="1" i="0" u="sng" strike="noStrike" kern="1200" cap="none" spc="3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振り込まれます</a:t>
            </a:r>
            <a:r>
              <a:rPr kumimoji="0" lang="ja-JP" altLang="en-US" sz="1400" b="0" i="0" u="none" strike="noStrike" kern="1200" cap="none" spc="3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。ご不明な点があれば、前述の引越前の市町村に</a:t>
            </a:r>
            <a:r>
              <a:rPr kumimoji="0" lang="ja-JP" altLang="en-US" sz="1400" b="0" i="0" u="none" strike="noStrike" kern="1200" cap="none" spc="3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お問い合わせください</a:t>
            </a:r>
            <a:r>
              <a:rPr kumimoji="0" lang="ja-JP" altLang="en-US" sz="1400" b="0" i="0" u="none" strike="noStrike" kern="1200" cap="none" spc="3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0" lang="en-US" altLang="ja-JP" sz="1400" b="0" i="0" u="none" strike="noStrike" kern="1200" cap="none" spc="3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72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ＤＶ被害</a:t>
            </a:r>
            <a:r>
              <a:rPr kumimoji="0"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80975" marR="0" lvl="0"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30" normalizeH="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避難先</a:t>
            </a:r>
            <a:r>
              <a:rPr kumimoji="0" lang="ja-JP" altLang="en-US" sz="1400" b="0" i="0" u="none" strike="noStrike" kern="1200" cap="none" spc="30"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30" normalizeH="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73170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3" ma:contentTypeDescription="新しいドキュメントを作成します。" ma:contentTypeScope="" ma:versionID="621fe35a3a032173e4384769af2cb5e3">
  <xsd:schema xmlns:xsd="http://www.w3.org/2001/XMLSchema" xmlns:xs="http://www.w3.org/2001/XMLSchema" xmlns:p="http://schemas.microsoft.com/office/2006/metadata/properties" xmlns:ns2="71ce37f3-2e34-4f00-ae9d-c8c2e94a860a" targetNamespace="http://schemas.microsoft.com/office/2006/metadata/properties" ma:root="true" ma:fieldsID="b52f7ac8cdf4b3d87ec276c2149c89d2" ns2:_="">
    <xsd:import namespace="71ce37f3-2e34-4f00-ae9d-c8c2e94a860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E70A6E-0D83-4806-88E3-1303A25D841F}">
  <ds:schemaRefs>
    <ds:schemaRef ds:uri="http://schemas.microsoft.com/sharepoint/v3/contenttype/forms"/>
  </ds:schemaRefs>
</ds:datastoreItem>
</file>

<file path=customXml/itemProps2.xml><?xml version="1.0" encoding="utf-8"?>
<ds:datastoreItem xmlns:ds="http://schemas.openxmlformats.org/officeDocument/2006/customXml" ds:itemID="{5A853238-9699-496E-982B-9C7B4608A7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636F44-A4DE-4BA4-88EE-CE67DF3E3B43}">
  <ds:schemaRefs>
    <ds:schemaRef ds:uri="http://purl.org/dc/terms/"/>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71ce37f3-2e34-4f00-ae9d-c8c2e94a860a"/>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1459</TotalTime>
  <Words>946</Words>
  <Application>Microsoft Office PowerPoint</Application>
  <PresentationFormat>A4 210 x 297 mm</PresentationFormat>
  <Paragraphs>68</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メイリオ</vt:lpstr>
      <vt:lpstr>游ゴシック</vt:lpstr>
      <vt:lpstr>游ゴシック Light</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岡里 賢一</cp:lastModifiedBy>
  <cp:revision>16</cp:revision>
  <cp:lastPrinted>2026-01-29T02:20:34Z</cp:lastPrinted>
  <dcterms:created xsi:type="dcterms:W3CDTF">2020-04-07T04:57:46Z</dcterms:created>
  <dcterms:modified xsi:type="dcterms:W3CDTF">2026-02-02T08:22:52Z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